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7" r:id="rId2"/>
    <p:sldId id="256" r:id="rId3"/>
    <p:sldId id="258" r:id="rId4"/>
    <p:sldId id="259" r:id="rId5"/>
    <p:sldId id="260" r:id="rId6"/>
    <p:sldId id="289" r:id="rId7"/>
    <p:sldId id="261" r:id="rId8"/>
    <p:sldId id="265" r:id="rId9"/>
    <p:sldId id="268" r:id="rId10"/>
    <p:sldId id="266" r:id="rId11"/>
    <p:sldId id="267" r:id="rId12"/>
    <p:sldId id="262" r:id="rId13"/>
    <p:sldId id="263" r:id="rId14"/>
    <p:sldId id="271" r:id="rId15"/>
    <p:sldId id="272" r:id="rId16"/>
    <p:sldId id="274" r:id="rId17"/>
    <p:sldId id="273" r:id="rId18"/>
    <p:sldId id="269" r:id="rId19"/>
    <p:sldId id="275" r:id="rId20"/>
    <p:sldId id="276" r:id="rId21"/>
    <p:sldId id="277" r:id="rId22"/>
    <p:sldId id="278" r:id="rId23"/>
    <p:sldId id="279" r:id="rId24"/>
    <p:sldId id="280" r:id="rId25"/>
    <p:sldId id="285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6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42582D-37DC-47EC-B734-F0A97034C866}" v="168" dt="2023-12-05T15:44:34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7" autoAdjust="0"/>
    <p:restoredTop sz="82673" autoAdjust="0"/>
  </p:normalViewPr>
  <p:slideViewPr>
    <p:cSldViewPr snapToGrid="0">
      <p:cViewPr varScale="1">
        <p:scale>
          <a:sx n="131" d="100"/>
          <a:sy n="131" d="100"/>
        </p:scale>
        <p:origin x="286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3E9F07-0CA1-4AC1-A187-592156633068}" type="doc">
      <dgm:prSet loTypeId="urn:microsoft.com/office/officeart/2005/8/layout/vProcess5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D4463BA-CA49-4EAF-BBA7-109EB9FCEFE1}">
      <dgm:prSet/>
      <dgm:spPr/>
      <dgm:t>
        <a:bodyPr/>
        <a:lstStyle/>
        <a:p>
          <a:r>
            <a:rPr lang="en-GB"/>
            <a:t>Medical students</a:t>
          </a:r>
          <a:endParaRPr lang="en-US"/>
        </a:p>
      </dgm:t>
    </dgm:pt>
    <dgm:pt modelId="{21F6DF3C-FDE7-4471-A945-9343F978DAB6}" type="parTrans" cxnId="{B4EDC796-6A94-4449-9EC9-D7CF36A487ED}">
      <dgm:prSet/>
      <dgm:spPr/>
      <dgm:t>
        <a:bodyPr/>
        <a:lstStyle/>
        <a:p>
          <a:endParaRPr lang="en-US"/>
        </a:p>
      </dgm:t>
    </dgm:pt>
    <dgm:pt modelId="{648B1D7E-4468-431E-8C9C-B88A59287791}" type="sibTrans" cxnId="{B4EDC796-6A94-4449-9EC9-D7CF36A487ED}">
      <dgm:prSet/>
      <dgm:spPr/>
      <dgm:t>
        <a:bodyPr/>
        <a:lstStyle/>
        <a:p>
          <a:endParaRPr lang="en-US"/>
        </a:p>
      </dgm:t>
    </dgm:pt>
    <dgm:pt modelId="{6FAE2DD7-439D-422E-9D3E-617BC38ED993}">
      <dgm:prSet/>
      <dgm:spPr/>
      <dgm:t>
        <a:bodyPr/>
        <a:lstStyle/>
        <a:p>
          <a:r>
            <a:rPr lang="en-GB"/>
            <a:t>Practising doctors</a:t>
          </a:r>
          <a:endParaRPr lang="en-US"/>
        </a:p>
      </dgm:t>
    </dgm:pt>
    <dgm:pt modelId="{B7E45912-0346-486F-9E9E-09DABF6C5914}" type="parTrans" cxnId="{99B0FBB1-A324-4953-87DC-C469BD27AF1F}">
      <dgm:prSet/>
      <dgm:spPr/>
      <dgm:t>
        <a:bodyPr/>
        <a:lstStyle/>
        <a:p>
          <a:endParaRPr lang="en-US"/>
        </a:p>
      </dgm:t>
    </dgm:pt>
    <dgm:pt modelId="{2C01405E-A478-4971-8CB2-014384587628}" type="sibTrans" cxnId="{99B0FBB1-A324-4953-87DC-C469BD27AF1F}">
      <dgm:prSet/>
      <dgm:spPr/>
      <dgm:t>
        <a:bodyPr/>
        <a:lstStyle/>
        <a:p>
          <a:endParaRPr lang="en-US"/>
        </a:p>
      </dgm:t>
    </dgm:pt>
    <dgm:pt modelId="{BD6BDE5B-BA0E-42B9-9D65-08888A4AB19A}">
      <dgm:prSet/>
      <dgm:spPr/>
      <dgm:t>
        <a:bodyPr/>
        <a:lstStyle/>
        <a:p>
          <a:r>
            <a:rPr lang="en-GB"/>
            <a:t>Retired doctors</a:t>
          </a:r>
          <a:endParaRPr lang="en-US"/>
        </a:p>
      </dgm:t>
    </dgm:pt>
    <dgm:pt modelId="{176D5EF2-A5DD-488F-8CFE-FFC5E07A6C4A}" type="parTrans" cxnId="{64AB5C8C-C58B-4F80-81C6-994E5FEEF2CF}">
      <dgm:prSet/>
      <dgm:spPr/>
      <dgm:t>
        <a:bodyPr/>
        <a:lstStyle/>
        <a:p>
          <a:endParaRPr lang="en-US"/>
        </a:p>
      </dgm:t>
    </dgm:pt>
    <dgm:pt modelId="{BEF2D20B-3690-484C-8B4A-1E466CA76E8B}" type="sibTrans" cxnId="{64AB5C8C-C58B-4F80-81C6-994E5FEEF2CF}">
      <dgm:prSet/>
      <dgm:spPr/>
      <dgm:t>
        <a:bodyPr/>
        <a:lstStyle/>
        <a:p>
          <a:endParaRPr lang="en-US"/>
        </a:p>
      </dgm:t>
    </dgm:pt>
    <dgm:pt modelId="{FEE2910F-13F6-4E10-A68B-71ED1CC08D1D}">
      <dgm:prSet/>
      <dgm:spPr/>
      <dgm:t>
        <a:bodyPr/>
        <a:lstStyle/>
        <a:p>
          <a:r>
            <a:rPr lang="en-GB" dirty="0"/>
            <a:t>?Medical student morale</a:t>
          </a:r>
          <a:endParaRPr lang="en-US" dirty="0"/>
        </a:p>
      </dgm:t>
    </dgm:pt>
    <dgm:pt modelId="{CA0FAC5B-4BAD-4288-A5C1-84ED5A5F86B5}" type="parTrans" cxnId="{D2153A9F-F880-4CA2-93D1-7F362B13A91E}">
      <dgm:prSet/>
      <dgm:spPr/>
      <dgm:t>
        <a:bodyPr/>
        <a:lstStyle/>
        <a:p>
          <a:endParaRPr lang="en-US"/>
        </a:p>
      </dgm:t>
    </dgm:pt>
    <dgm:pt modelId="{42FF6C12-93FD-4530-8AD4-7E8BA76CE29D}" type="sibTrans" cxnId="{D2153A9F-F880-4CA2-93D1-7F362B13A91E}">
      <dgm:prSet/>
      <dgm:spPr/>
      <dgm:t>
        <a:bodyPr/>
        <a:lstStyle/>
        <a:p>
          <a:endParaRPr lang="en-US"/>
        </a:p>
      </dgm:t>
    </dgm:pt>
    <dgm:pt modelId="{45E6EEDB-A6A4-4AE0-A541-1D7C4001604B}">
      <dgm:prSet/>
      <dgm:spPr/>
      <dgm:t>
        <a:bodyPr/>
        <a:lstStyle/>
        <a:p>
          <a:r>
            <a:rPr lang="en-GB"/>
            <a:t>Anyone considering (forensic) psychiatry?</a:t>
          </a:r>
          <a:endParaRPr lang="en-US"/>
        </a:p>
      </dgm:t>
    </dgm:pt>
    <dgm:pt modelId="{5C6DE159-96F3-44BE-ACBC-5472A15A2853}" type="parTrans" cxnId="{B2DB1D21-C23F-4588-B4FE-F6189F45EEB2}">
      <dgm:prSet/>
      <dgm:spPr/>
      <dgm:t>
        <a:bodyPr/>
        <a:lstStyle/>
        <a:p>
          <a:endParaRPr lang="en-US"/>
        </a:p>
      </dgm:t>
    </dgm:pt>
    <dgm:pt modelId="{DE0A95CF-A3DE-4A26-91AF-8E070D61A125}" type="sibTrans" cxnId="{B2DB1D21-C23F-4588-B4FE-F6189F45EEB2}">
      <dgm:prSet/>
      <dgm:spPr/>
      <dgm:t>
        <a:bodyPr/>
        <a:lstStyle/>
        <a:p>
          <a:endParaRPr lang="en-US"/>
        </a:p>
      </dgm:t>
    </dgm:pt>
    <dgm:pt modelId="{DF71FA65-910A-487D-82E4-5003E396B280}" type="pres">
      <dgm:prSet presAssocID="{303E9F07-0CA1-4AC1-A187-592156633068}" presName="outerComposite" presStyleCnt="0">
        <dgm:presLayoutVars>
          <dgm:chMax val="5"/>
          <dgm:dir/>
          <dgm:resizeHandles val="exact"/>
        </dgm:presLayoutVars>
      </dgm:prSet>
      <dgm:spPr/>
    </dgm:pt>
    <dgm:pt modelId="{28D2199C-794F-49A9-906F-8076E5F07C53}" type="pres">
      <dgm:prSet presAssocID="{303E9F07-0CA1-4AC1-A187-592156633068}" presName="dummyMaxCanvas" presStyleCnt="0">
        <dgm:presLayoutVars/>
      </dgm:prSet>
      <dgm:spPr/>
    </dgm:pt>
    <dgm:pt modelId="{8D63D6ED-00D5-42F1-BBDF-01F949304C6E}" type="pres">
      <dgm:prSet presAssocID="{303E9F07-0CA1-4AC1-A187-592156633068}" presName="FiveNodes_1" presStyleLbl="node1" presStyleIdx="0" presStyleCnt="5">
        <dgm:presLayoutVars>
          <dgm:bulletEnabled val="1"/>
        </dgm:presLayoutVars>
      </dgm:prSet>
      <dgm:spPr/>
    </dgm:pt>
    <dgm:pt modelId="{74607475-A57F-44D4-B388-DF11DEE1D2F3}" type="pres">
      <dgm:prSet presAssocID="{303E9F07-0CA1-4AC1-A187-592156633068}" presName="FiveNodes_2" presStyleLbl="node1" presStyleIdx="1" presStyleCnt="5">
        <dgm:presLayoutVars>
          <dgm:bulletEnabled val="1"/>
        </dgm:presLayoutVars>
      </dgm:prSet>
      <dgm:spPr/>
    </dgm:pt>
    <dgm:pt modelId="{223AD271-F243-4037-9F45-2C764C9B0E24}" type="pres">
      <dgm:prSet presAssocID="{303E9F07-0CA1-4AC1-A187-592156633068}" presName="FiveNodes_3" presStyleLbl="node1" presStyleIdx="2" presStyleCnt="5">
        <dgm:presLayoutVars>
          <dgm:bulletEnabled val="1"/>
        </dgm:presLayoutVars>
      </dgm:prSet>
      <dgm:spPr/>
    </dgm:pt>
    <dgm:pt modelId="{D35EF30F-DBD3-4F5B-8E8C-B421C149241C}" type="pres">
      <dgm:prSet presAssocID="{303E9F07-0CA1-4AC1-A187-592156633068}" presName="FiveNodes_4" presStyleLbl="node1" presStyleIdx="3" presStyleCnt="5">
        <dgm:presLayoutVars>
          <dgm:bulletEnabled val="1"/>
        </dgm:presLayoutVars>
      </dgm:prSet>
      <dgm:spPr/>
    </dgm:pt>
    <dgm:pt modelId="{58986471-2ADD-40AA-ACC7-4F3230C10397}" type="pres">
      <dgm:prSet presAssocID="{303E9F07-0CA1-4AC1-A187-592156633068}" presName="FiveNodes_5" presStyleLbl="node1" presStyleIdx="4" presStyleCnt="5">
        <dgm:presLayoutVars>
          <dgm:bulletEnabled val="1"/>
        </dgm:presLayoutVars>
      </dgm:prSet>
      <dgm:spPr/>
    </dgm:pt>
    <dgm:pt modelId="{9C616572-FA63-44E7-8724-41D5368908C0}" type="pres">
      <dgm:prSet presAssocID="{303E9F07-0CA1-4AC1-A187-592156633068}" presName="FiveConn_1-2" presStyleLbl="fgAccFollowNode1" presStyleIdx="0" presStyleCnt="4">
        <dgm:presLayoutVars>
          <dgm:bulletEnabled val="1"/>
        </dgm:presLayoutVars>
      </dgm:prSet>
      <dgm:spPr/>
    </dgm:pt>
    <dgm:pt modelId="{D5AE9AA5-CD39-4855-BB8D-50DC2C20F7C0}" type="pres">
      <dgm:prSet presAssocID="{303E9F07-0CA1-4AC1-A187-592156633068}" presName="FiveConn_2-3" presStyleLbl="fgAccFollowNode1" presStyleIdx="1" presStyleCnt="4">
        <dgm:presLayoutVars>
          <dgm:bulletEnabled val="1"/>
        </dgm:presLayoutVars>
      </dgm:prSet>
      <dgm:spPr/>
    </dgm:pt>
    <dgm:pt modelId="{BF308953-5F17-4FC2-AA14-722EBDEB4166}" type="pres">
      <dgm:prSet presAssocID="{303E9F07-0CA1-4AC1-A187-592156633068}" presName="FiveConn_3-4" presStyleLbl="fgAccFollowNode1" presStyleIdx="2" presStyleCnt="4">
        <dgm:presLayoutVars>
          <dgm:bulletEnabled val="1"/>
        </dgm:presLayoutVars>
      </dgm:prSet>
      <dgm:spPr/>
    </dgm:pt>
    <dgm:pt modelId="{0FC731F3-3B22-4C3D-99C7-6CEA8DF1F297}" type="pres">
      <dgm:prSet presAssocID="{303E9F07-0CA1-4AC1-A187-592156633068}" presName="FiveConn_4-5" presStyleLbl="fgAccFollowNode1" presStyleIdx="3" presStyleCnt="4">
        <dgm:presLayoutVars>
          <dgm:bulletEnabled val="1"/>
        </dgm:presLayoutVars>
      </dgm:prSet>
      <dgm:spPr/>
    </dgm:pt>
    <dgm:pt modelId="{68F88726-16D3-4D64-AA15-43701536E773}" type="pres">
      <dgm:prSet presAssocID="{303E9F07-0CA1-4AC1-A187-592156633068}" presName="FiveNodes_1_text" presStyleLbl="node1" presStyleIdx="4" presStyleCnt="5">
        <dgm:presLayoutVars>
          <dgm:bulletEnabled val="1"/>
        </dgm:presLayoutVars>
      </dgm:prSet>
      <dgm:spPr/>
    </dgm:pt>
    <dgm:pt modelId="{5906AC47-221F-4303-AE09-97A361E93E9C}" type="pres">
      <dgm:prSet presAssocID="{303E9F07-0CA1-4AC1-A187-592156633068}" presName="FiveNodes_2_text" presStyleLbl="node1" presStyleIdx="4" presStyleCnt="5">
        <dgm:presLayoutVars>
          <dgm:bulletEnabled val="1"/>
        </dgm:presLayoutVars>
      </dgm:prSet>
      <dgm:spPr/>
    </dgm:pt>
    <dgm:pt modelId="{12F6B93B-94CA-42BD-8820-82B7FD577327}" type="pres">
      <dgm:prSet presAssocID="{303E9F07-0CA1-4AC1-A187-592156633068}" presName="FiveNodes_3_text" presStyleLbl="node1" presStyleIdx="4" presStyleCnt="5">
        <dgm:presLayoutVars>
          <dgm:bulletEnabled val="1"/>
        </dgm:presLayoutVars>
      </dgm:prSet>
      <dgm:spPr/>
    </dgm:pt>
    <dgm:pt modelId="{309F241C-C8F8-4CCF-BFCE-BBA8036F6C17}" type="pres">
      <dgm:prSet presAssocID="{303E9F07-0CA1-4AC1-A187-592156633068}" presName="FiveNodes_4_text" presStyleLbl="node1" presStyleIdx="4" presStyleCnt="5">
        <dgm:presLayoutVars>
          <dgm:bulletEnabled val="1"/>
        </dgm:presLayoutVars>
      </dgm:prSet>
      <dgm:spPr/>
    </dgm:pt>
    <dgm:pt modelId="{82EC7762-0EE6-4CD7-AF6D-71131978814B}" type="pres">
      <dgm:prSet presAssocID="{303E9F07-0CA1-4AC1-A187-59215663306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304D406-A65F-4959-96E2-5CDAFC0369BD}" type="presOf" srcId="{ED4463BA-CA49-4EAF-BBA7-109EB9FCEFE1}" destId="{8D63D6ED-00D5-42F1-BBDF-01F949304C6E}" srcOrd="0" destOrd="0" presId="urn:microsoft.com/office/officeart/2005/8/layout/vProcess5"/>
    <dgm:cxn modelId="{3501E906-C63A-4212-B883-BF50AF552248}" type="presOf" srcId="{648B1D7E-4468-431E-8C9C-B88A59287791}" destId="{9C616572-FA63-44E7-8724-41D5368908C0}" srcOrd="0" destOrd="0" presId="urn:microsoft.com/office/officeart/2005/8/layout/vProcess5"/>
    <dgm:cxn modelId="{3C69850C-14E0-4159-ADCA-EC13C253F0E2}" type="presOf" srcId="{BD6BDE5B-BA0E-42B9-9D65-08888A4AB19A}" destId="{223AD271-F243-4037-9F45-2C764C9B0E24}" srcOrd="0" destOrd="0" presId="urn:microsoft.com/office/officeart/2005/8/layout/vProcess5"/>
    <dgm:cxn modelId="{B2DB1D21-C23F-4588-B4FE-F6189F45EEB2}" srcId="{303E9F07-0CA1-4AC1-A187-592156633068}" destId="{45E6EEDB-A6A4-4AE0-A541-1D7C4001604B}" srcOrd="4" destOrd="0" parTransId="{5C6DE159-96F3-44BE-ACBC-5472A15A2853}" sibTransId="{DE0A95CF-A3DE-4A26-91AF-8E070D61A125}"/>
    <dgm:cxn modelId="{6D9C3925-40D6-4B7F-B925-838E435B1521}" type="presOf" srcId="{BEF2D20B-3690-484C-8B4A-1E466CA76E8B}" destId="{BF308953-5F17-4FC2-AA14-722EBDEB4166}" srcOrd="0" destOrd="0" presId="urn:microsoft.com/office/officeart/2005/8/layout/vProcess5"/>
    <dgm:cxn modelId="{ADDE5729-7AAE-4D59-B10B-61BDB085D8C5}" type="presOf" srcId="{6FAE2DD7-439D-422E-9D3E-617BC38ED993}" destId="{5906AC47-221F-4303-AE09-97A361E93E9C}" srcOrd="1" destOrd="0" presId="urn:microsoft.com/office/officeart/2005/8/layout/vProcess5"/>
    <dgm:cxn modelId="{EC0E413A-DC7C-419D-9FC9-4791227207C8}" type="presOf" srcId="{42FF6C12-93FD-4530-8AD4-7E8BA76CE29D}" destId="{0FC731F3-3B22-4C3D-99C7-6CEA8DF1F297}" srcOrd="0" destOrd="0" presId="urn:microsoft.com/office/officeart/2005/8/layout/vProcess5"/>
    <dgm:cxn modelId="{1E90DB66-97B4-422E-8928-0C93B8032728}" type="presOf" srcId="{45E6EEDB-A6A4-4AE0-A541-1D7C4001604B}" destId="{82EC7762-0EE6-4CD7-AF6D-71131978814B}" srcOrd="1" destOrd="0" presId="urn:microsoft.com/office/officeart/2005/8/layout/vProcess5"/>
    <dgm:cxn modelId="{4B3FA34D-D1CE-457A-9D51-19BF56475C89}" type="presOf" srcId="{2C01405E-A478-4971-8CB2-014384587628}" destId="{D5AE9AA5-CD39-4855-BB8D-50DC2C20F7C0}" srcOrd="0" destOrd="0" presId="urn:microsoft.com/office/officeart/2005/8/layout/vProcess5"/>
    <dgm:cxn modelId="{64AB5C8C-C58B-4F80-81C6-994E5FEEF2CF}" srcId="{303E9F07-0CA1-4AC1-A187-592156633068}" destId="{BD6BDE5B-BA0E-42B9-9D65-08888A4AB19A}" srcOrd="2" destOrd="0" parTransId="{176D5EF2-A5DD-488F-8CFE-FFC5E07A6C4A}" sibTransId="{BEF2D20B-3690-484C-8B4A-1E466CA76E8B}"/>
    <dgm:cxn modelId="{699C9A8F-8D1F-462A-9163-62F69924D946}" type="presOf" srcId="{BD6BDE5B-BA0E-42B9-9D65-08888A4AB19A}" destId="{12F6B93B-94CA-42BD-8820-82B7FD577327}" srcOrd="1" destOrd="0" presId="urn:microsoft.com/office/officeart/2005/8/layout/vProcess5"/>
    <dgm:cxn modelId="{B4EDC796-6A94-4449-9EC9-D7CF36A487ED}" srcId="{303E9F07-0CA1-4AC1-A187-592156633068}" destId="{ED4463BA-CA49-4EAF-BBA7-109EB9FCEFE1}" srcOrd="0" destOrd="0" parTransId="{21F6DF3C-FDE7-4471-A945-9343F978DAB6}" sibTransId="{648B1D7E-4468-431E-8C9C-B88A59287791}"/>
    <dgm:cxn modelId="{D2153A9F-F880-4CA2-93D1-7F362B13A91E}" srcId="{303E9F07-0CA1-4AC1-A187-592156633068}" destId="{FEE2910F-13F6-4E10-A68B-71ED1CC08D1D}" srcOrd="3" destOrd="0" parTransId="{CA0FAC5B-4BAD-4288-A5C1-84ED5A5F86B5}" sibTransId="{42FF6C12-93FD-4530-8AD4-7E8BA76CE29D}"/>
    <dgm:cxn modelId="{1BE7A9A3-7420-4B87-A7C6-D495303AAFBA}" type="presOf" srcId="{6FAE2DD7-439D-422E-9D3E-617BC38ED993}" destId="{74607475-A57F-44D4-B388-DF11DEE1D2F3}" srcOrd="0" destOrd="0" presId="urn:microsoft.com/office/officeart/2005/8/layout/vProcess5"/>
    <dgm:cxn modelId="{0DD1F4AA-886C-41CD-B4EB-38FE1FF35DB9}" type="presOf" srcId="{45E6EEDB-A6A4-4AE0-A541-1D7C4001604B}" destId="{58986471-2ADD-40AA-ACC7-4F3230C10397}" srcOrd="0" destOrd="0" presId="urn:microsoft.com/office/officeart/2005/8/layout/vProcess5"/>
    <dgm:cxn modelId="{99B0FBB1-A324-4953-87DC-C469BD27AF1F}" srcId="{303E9F07-0CA1-4AC1-A187-592156633068}" destId="{6FAE2DD7-439D-422E-9D3E-617BC38ED993}" srcOrd="1" destOrd="0" parTransId="{B7E45912-0346-486F-9E9E-09DABF6C5914}" sibTransId="{2C01405E-A478-4971-8CB2-014384587628}"/>
    <dgm:cxn modelId="{BBD969B6-0344-4C01-A576-ED668B901228}" type="presOf" srcId="{FEE2910F-13F6-4E10-A68B-71ED1CC08D1D}" destId="{D35EF30F-DBD3-4F5B-8E8C-B421C149241C}" srcOrd="0" destOrd="0" presId="urn:microsoft.com/office/officeart/2005/8/layout/vProcess5"/>
    <dgm:cxn modelId="{7216A8C3-D8B0-49FE-9F94-F5D5FA639936}" type="presOf" srcId="{ED4463BA-CA49-4EAF-BBA7-109EB9FCEFE1}" destId="{68F88726-16D3-4D64-AA15-43701536E773}" srcOrd="1" destOrd="0" presId="urn:microsoft.com/office/officeart/2005/8/layout/vProcess5"/>
    <dgm:cxn modelId="{38A7A1F2-9DEB-4033-A857-160690E919E1}" type="presOf" srcId="{303E9F07-0CA1-4AC1-A187-592156633068}" destId="{DF71FA65-910A-487D-82E4-5003E396B280}" srcOrd="0" destOrd="0" presId="urn:microsoft.com/office/officeart/2005/8/layout/vProcess5"/>
    <dgm:cxn modelId="{FC9C9EF4-7CF6-450A-9AE9-BF9193A18305}" type="presOf" srcId="{FEE2910F-13F6-4E10-A68B-71ED1CC08D1D}" destId="{309F241C-C8F8-4CCF-BFCE-BBA8036F6C17}" srcOrd="1" destOrd="0" presId="urn:microsoft.com/office/officeart/2005/8/layout/vProcess5"/>
    <dgm:cxn modelId="{6897B3CF-51B9-4EDC-A9C5-100A21E090B0}" type="presParOf" srcId="{DF71FA65-910A-487D-82E4-5003E396B280}" destId="{28D2199C-794F-49A9-906F-8076E5F07C53}" srcOrd="0" destOrd="0" presId="urn:microsoft.com/office/officeart/2005/8/layout/vProcess5"/>
    <dgm:cxn modelId="{52339D60-5005-4B7D-8B15-FD5D3E2C69A5}" type="presParOf" srcId="{DF71FA65-910A-487D-82E4-5003E396B280}" destId="{8D63D6ED-00D5-42F1-BBDF-01F949304C6E}" srcOrd="1" destOrd="0" presId="urn:microsoft.com/office/officeart/2005/8/layout/vProcess5"/>
    <dgm:cxn modelId="{4CDD5081-0FC4-479F-8FA2-7C4409F97557}" type="presParOf" srcId="{DF71FA65-910A-487D-82E4-5003E396B280}" destId="{74607475-A57F-44D4-B388-DF11DEE1D2F3}" srcOrd="2" destOrd="0" presId="urn:microsoft.com/office/officeart/2005/8/layout/vProcess5"/>
    <dgm:cxn modelId="{203122D3-40AB-46E7-9AC7-3E904DA843E5}" type="presParOf" srcId="{DF71FA65-910A-487D-82E4-5003E396B280}" destId="{223AD271-F243-4037-9F45-2C764C9B0E24}" srcOrd="3" destOrd="0" presId="urn:microsoft.com/office/officeart/2005/8/layout/vProcess5"/>
    <dgm:cxn modelId="{99805F6A-043B-471A-9C79-E6B0047A7D55}" type="presParOf" srcId="{DF71FA65-910A-487D-82E4-5003E396B280}" destId="{D35EF30F-DBD3-4F5B-8E8C-B421C149241C}" srcOrd="4" destOrd="0" presId="urn:microsoft.com/office/officeart/2005/8/layout/vProcess5"/>
    <dgm:cxn modelId="{9610F6AB-6F0B-4CC2-955D-F2F1F490689C}" type="presParOf" srcId="{DF71FA65-910A-487D-82E4-5003E396B280}" destId="{58986471-2ADD-40AA-ACC7-4F3230C10397}" srcOrd="5" destOrd="0" presId="urn:microsoft.com/office/officeart/2005/8/layout/vProcess5"/>
    <dgm:cxn modelId="{48943D97-A12E-49C8-99D7-68B0BB2E53D7}" type="presParOf" srcId="{DF71FA65-910A-487D-82E4-5003E396B280}" destId="{9C616572-FA63-44E7-8724-41D5368908C0}" srcOrd="6" destOrd="0" presId="urn:microsoft.com/office/officeart/2005/8/layout/vProcess5"/>
    <dgm:cxn modelId="{F40B9317-82A5-4794-A4C4-D78545FD6363}" type="presParOf" srcId="{DF71FA65-910A-487D-82E4-5003E396B280}" destId="{D5AE9AA5-CD39-4855-BB8D-50DC2C20F7C0}" srcOrd="7" destOrd="0" presId="urn:microsoft.com/office/officeart/2005/8/layout/vProcess5"/>
    <dgm:cxn modelId="{07F2DA00-9631-4E3C-BCB5-7F3B81D1BD66}" type="presParOf" srcId="{DF71FA65-910A-487D-82E4-5003E396B280}" destId="{BF308953-5F17-4FC2-AA14-722EBDEB4166}" srcOrd="8" destOrd="0" presId="urn:microsoft.com/office/officeart/2005/8/layout/vProcess5"/>
    <dgm:cxn modelId="{D1C6A64B-5924-4990-9CFC-7A06D079C5EC}" type="presParOf" srcId="{DF71FA65-910A-487D-82E4-5003E396B280}" destId="{0FC731F3-3B22-4C3D-99C7-6CEA8DF1F297}" srcOrd="9" destOrd="0" presId="urn:microsoft.com/office/officeart/2005/8/layout/vProcess5"/>
    <dgm:cxn modelId="{96D84CE6-526D-485C-B1A5-A76F686C8A02}" type="presParOf" srcId="{DF71FA65-910A-487D-82E4-5003E396B280}" destId="{68F88726-16D3-4D64-AA15-43701536E773}" srcOrd="10" destOrd="0" presId="urn:microsoft.com/office/officeart/2005/8/layout/vProcess5"/>
    <dgm:cxn modelId="{FAD2BC80-25F3-45F7-BF43-A7257D26B545}" type="presParOf" srcId="{DF71FA65-910A-487D-82E4-5003E396B280}" destId="{5906AC47-221F-4303-AE09-97A361E93E9C}" srcOrd="11" destOrd="0" presId="urn:microsoft.com/office/officeart/2005/8/layout/vProcess5"/>
    <dgm:cxn modelId="{309E58A2-FAEA-4C6D-A9EB-4072459CDE80}" type="presParOf" srcId="{DF71FA65-910A-487D-82E4-5003E396B280}" destId="{12F6B93B-94CA-42BD-8820-82B7FD577327}" srcOrd="12" destOrd="0" presId="urn:microsoft.com/office/officeart/2005/8/layout/vProcess5"/>
    <dgm:cxn modelId="{00BA61AF-1C5E-4A61-A4D2-A961953B164C}" type="presParOf" srcId="{DF71FA65-910A-487D-82E4-5003E396B280}" destId="{309F241C-C8F8-4CCF-BFCE-BBA8036F6C17}" srcOrd="13" destOrd="0" presId="urn:microsoft.com/office/officeart/2005/8/layout/vProcess5"/>
    <dgm:cxn modelId="{2118B3C2-539C-4EC0-AFFA-A4A8F46425A1}" type="presParOf" srcId="{DF71FA65-910A-487D-82E4-5003E396B280}" destId="{82EC7762-0EE6-4CD7-AF6D-71131978814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8F7F22-C6C9-4FEF-BDBA-A434E6D1A544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006E493-EC73-4802-8F8C-E0A85A2AA5D5}">
      <dgm:prSet/>
      <dgm:spPr/>
      <dgm:t>
        <a:bodyPr/>
        <a:lstStyle/>
        <a:p>
          <a:r>
            <a:rPr lang="en-GB"/>
            <a:t>Man with poorly treated schizophrenia</a:t>
          </a:r>
          <a:endParaRPr lang="en-US"/>
        </a:p>
      </dgm:t>
    </dgm:pt>
    <dgm:pt modelId="{D1E010F5-8429-4C78-A8A8-C4361CD64965}" type="parTrans" cxnId="{56E053A8-42B2-4A2F-938D-BB6FD6EAFC58}">
      <dgm:prSet/>
      <dgm:spPr/>
      <dgm:t>
        <a:bodyPr/>
        <a:lstStyle/>
        <a:p>
          <a:endParaRPr lang="en-US"/>
        </a:p>
      </dgm:t>
    </dgm:pt>
    <dgm:pt modelId="{A1D20B34-D2A0-46EC-BC22-CBE6E2719809}" type="sibTrans" cxnId="{56E053A8-42B2-4A2F-938D-BB6FD6EAFC58}">
      <dgm:prSet/>
      <dgm:spPr/>
      <dgm:t>
        <a:bodyPr/>
        <a:lstStyle/>
        <a:p>
          <a:endParaRPr lang="en-US"/>
        </a:p>
      </dgm:t>
    </dgm:pt>
    <dgm:pt modelId="{4A30E372-12EC-483A-97CF-01F06CBF3971}">
      <dgm:prSet/>
      <dgm:spPr/>
      <dgm:t>
        <a:bodyPr/>
        <a:lstStyle/>
        <a:p>
          <a:r>
            <a:rPr lang="en-GB"/>
            <a:t>On and off medication</a:t>
          </a:r>
          <a:endParaRPr lang="en-US"/>
        </a:p>
      </dgm:t>
    </dgm:pt>
    <dgm:pt modelId="{8EA51393-0EAA-489E-9EC2-2F55639D9164}" type="parTrans" cxnId="{31688605-8B54-4ACE-9EB8-14F63C59F51E}">
      <dgm:prSet/>
      <dgm:spPr/>
      <dgm:t>
        <a:bodyPr/>
        <a:lstStyle/>
        <a:p>
          <a:endParaRPr lang="en-US"/>
        </a:p>
      </dgm:t>
    </dgm:pt>
    <dgm:pt modelId="{6BDDDD58-F429-4D1E-BE36-C256E6171DEE}" type="sibTrans" cxnId="{31688605-8B54-4ACE-9EB8-14F63C59F51E}">
      <dgm:prSet/>
      <dgm:spPr/>
      <dgm:t>
        <a:bodyPr/>
        <a:lstStyle/>
        <a:p>
          <a:endParaRPr lang="en-US"/>
        </a:p>
      </dgm:t>
    </dgm:pt>
    <dgm:pt modelId="{8BC0853C-26FB-4992-9CEC-5F6B654BCB25}">
      <dgm:prSet/>
      <dgm:spPr/>
      <dgm:t>
        <a:bodyPr/>
        <a:lstStyle/>
        <a:p>
          <a:r>
            <a:rPr lang="en-GB"/>
            <a:t>On illicit drugs</a:t>
          </a:r>
          <a:endParaRPr lang="en-US"/>
        </a:p>
      </dgm:t>
    </dgm:pt>
    <dgm:pt modelId="{93BCA060-5D30-4E83-BD67-A75E3D4DD5F9}" type="parTrans" cxnId="{293A37E5-1E82-4CFA-9D9D-50B256C3E781}">
      <dgm:prSet/>
      <dgm:spPr/>
      <dgm:t>
        <a:bodyPr/>
        <a:lstStyle/>
        <a:p>
          <a:endParaRPr lang="en-US"/>
        </a:p>
      </dgm:t>
    </dgm:pt>
    <dgm:pt modelId="{DDDE1AC0-849A-4E5F-96B0-557A3B8B83C8}" type="sibTrans" cxnId="{293A37E5-1E82-4CFA-9D9D-50B256C3E781}">
      <dgm:prSet/>
      <dgm:spPr/>
      <dgm:t>
        <a:bodyPr/>
        <a:lstStyle/>
        <a:p>
          <a:endParaRPr lang="en-US"/>
        </a:p>
      </dgm:t>
    </dgm:pt>
    <dgm:pt modelId="{772CB9E3-1C93-4831-B073-F456706D2BAB}">
      <dgm:prSet/>
      <dgm:spPr/>
      <dgm:t>
        <a:bodyPr/>
        <a:lstStyle/>
        <a:p>
          <a:r>
            <a:rPr lang="en-GB"/>
            <a:t>Disengaged from mental health team</a:t>
          </a:r>
          <a:endParaRPr lang="en-US"/>
        </a:p>
      </dgm:t>
    </dgm:pt>
    <dgm:pt modelId="{28791B2F-9747-41D0-8977-B4CC72CB9940}" type="parTrans" cxnId="{1C27A542-B3A9-4FBF-80A6-049B5344D77F}">
      <dgm:prSet/>
      <dgm:spPr/>
      <dgm:t>
        <a:bodyPr/>
        <a:lstStyle/>
        <a:p>
          <a:endParaRPr lang="en-US"/>
        </a:p>
      </dgm:t>
    </dgm:pt>
    <dgm:pt modelId="{8BD9B51B-7BFF-4E54-B58B-84B774E49EC0}" type="sibTrans" cxnId="{1C27A542-B3A9-4FBF-80A6-049B5344D77F}">
      <dgm:prSet/>
      <dgm:spPr/>
      <dgm:t>
        <a:bodyPr/>
        <a:lstStyle/>
        <a:p>
          <a:endParaRPr lang="en-US"/>
        </a:p>
      </dgm:t>
    </dgm:pt>
    <dgm:pt modelId="{C94D3709-694C-4051-9D44-577010123AE2}">
      <dgm:prSet/>
      <dgm:spPr/>
      <dgm:t>
        <a:bodyPr/>
        <a:lstStyle/>
        <a:p>
          <a:r>
            <a:rPr lang="en-GB"/>
            <a:t>Commits and offence</a:t>
          </a:r>
          <a:endParaRPr lang="en-US"/>
        </a:p>
      </dgm:t>
    </dgm:pt>
    <dgm:pt modelId="{BFEB1768-9E0A-4311-8BE5-6F7605C7D231}" type="parTrans" cxnId="{D1845B0D-7E7B-41EC-9012-154E3D57FC26}">
      <dgm:prSet/>
      <dgm:spPr/>
      <dgm:t>
        <a:bodyPr/>
        <a:lstStyle/>
        <a:p>
          <a:endParaRPr lang="en-US"/>
        </a:p>
      </dgm:t>
    </dgm:pt>
    <dgm:pt modelId="{43F375C2-2B68-4B3E-84C1-B052C3B91AA6}" type="sibTrans" cxnId="{D1845B0D-7E7B-41EC-9012-154E3D57FC26}">
      <dgm:prSet/>
      <dgm:spPr/>
      <dgm:t>
        <a:bodyPr/>
        <a:lstStyle/>
        <a:p>
          <a:endParaRPr lang="en-US"/>
        </a:p>
      </dgm:t>
    </dgm:pt>
    <dgm:pt modelId="{FB05D4B1-DF7F-4D4B-91A3-0F3641D74B20}">
      <dgm:prSet/>
      <dgm:spPr/>
      <dgm:t>
        <a:bodyPr/>
        <a:lstStyle/>
        <a:p>
          <a:r>
            <a:rPr lang="en-GB"/>
            <a:t>?Fit to plead</a:t>
          </a:r>
          <a:endParaRPr lang="en-US"/>
        </a:p>
      </dgm:t>
    </dgm:pt>
    <dgm:pt modelId="{57EEEB11-7E48-4173-AB23-5D8BB7322EE7}" type="parTrans" cxnId="{E9054E38-ACD0-41AA-9683-64BB40A09097}">
      <dgm:prSet/>
      <dgm:spPr/>
      <dgm:t>
        <a:bodyPr/>
        <a:lstStyle/>
        <a:p>
          <a:endParaRPr lang="en-US"/>
        </a:p>
      </dgm:t>
    </dgm:pt>
    <dgm:pt modelId="{E5B06670-2257-436D-859F-49C6A4F3DD58}" type="sibTrans" cxnId="{E9054E38-ACD0-41AA-9683-64BB40A09097}">
      <dgm:prSet/>
      <dgm:spPr/>
      <dgm:t>
        <a:bodyPr/>
        <a:lstStyle/>
        <a:p>
          <a:endParaRPr lang="en-US"/>
        </a:p>
      </dgm:t>
    </dgm:pt>
    <dgm:pt modelId="{65C4B7C1-102C-4196-911D-8CDF583C7823}" type="pres">
      <dgm:prSet presAssocID="{418F7F22-C6C9-4FEF-BDBA-A434E6D1A544}" presName="diagram" presStyleCnt="0">
        <dgm:presLayoutVars>
          <dgm:dir/>
          <dgm:resizeHandles val="exact"/>
        </dgm:presLayoutVars>
      </dgm:prSet>
      <dgm:spPr/>
    </dgm:pt>
    <dgm:pt modelId="{AAEF42D3-6DC5-4CC4-987C-2787E15C7BC5}" type="pres">
      <dgm:prSet presAssocID="{4006E493-EC73-4802-8F8C-E0A85A2AA5D5}" presName="node" presStyleLbl="node1" presStyleIdx="0" presStyleCnt="6">
        <dgm:presLayoutVars>
          <dgm:bulletEnabled val="1"/>
        </dgm:presLayoutVars>
      </dgm:prSet>
      <dgm:spPr/>
    </dgm:pt>
    <dgm:pt modelId="{3148DEFA-4BE1-4274-BB50-FE908BA36FD5}" type="pres">
      <dgm:prSet presAssocID="{A1D20B34-D2A0-46EC-BC22-CBE6E2719809}" presName="sibTrans" presStyleCnt="0"/>
      <dgm:spPr/>
    </dgm:pt>
    <dgm:pt modelId="{9834AB26-A3BA-443B-8B65-0C8BF7574DDB}" type="pres">
      <dgm:prSet presAssocID="{4A30E372-12EC-483A-97CF-01F06CBF3971}" presName="node" presStyleLbl="node1" presStyleIdx="1" presStyleCnt="6">
        <dgm:presLayoutVars>
          <dgm:bulletEnabled val="1"/>
        </dgm:presLayoutVars>
      </dgm:prSet>
      <dgm:spPr/>
    </dgm:pt>
    <dgm:pt modelId="{E0787CED-FF83-4D16-A577-9E993D9163EE}" type="pres">
      <dgm:prSet presAssocID="{6BDDDD58-F429-4D1E-BE36-C256E6171DEE}" presName="sibTrans" presStyleCnt="0"/>
      <dgm:spPr/>
    </dgm:pt>
    <dgm:pt modelId="{B5E1A9AD-BB5D-4C62-B2FA-86D435ACAF41}" type="pres">
      <dgm:prSet presAssocID="{8BC0853C-26FB-4992-9CEC-5F6B654BCB25}" presName="node" presStyleLbl="node1" presStyleIdx="2" presStyleCnt="6">
        <dgm:presLayoutVars>
          <dgm:bulletEnabled val="1"/>
        </dgm:presLayoutVars>
      </dgm:prSet>
      <dgm:spPr/>
    </dgm:pt>
    <dgm:pt modelId="{67BBCDDD-5ACA-4C36-BC61-25EC69ED9A99}" type="pres">
      <dgm:prSet presAssocID="{DDDE1AC0-849A-4E5F-96B0-557A3B8B83C8}" presName="sibTrans" presStyleCnt="0"/>
      <dgm:spPr/>
    </dgm:pt>
    <dgm:pt modelId="{02FE18D2-229E-4A04-B771-10F8915E1242}" type="pres">
      <dgm:prSet presAssocID="{772CB9E3-1C93-4831-B073-F456706D2BAB}" presName="node" presStyleLbl="node1" presStyleIdx="3" presStyleCnt="6">
        <dgm:presLayoutVars>
          <dgm:bulletEnabled val="1"/>
        </dgm:presLayoutVars>
      </dgm:prSet>
      <dgm:spPr/>
    </dgm:pt>
    <dgm:pt modelId="{E1CB8F41-AE39-48B4-8612-91566CEC4004}" type="pres">
      <dgm:prSet presAssocID="{8BD9B51B-7BFF-4E54-B58B-84B774E49EC0}" presName="sibTrans" presStyleCnt="0"/>
      <dgm:spPr/>
    </dgm:pt>
    <dgm:pt modelId="{124A17F0-B2C3-45EC-8E87-C8DDD76C229A}" type="pres">
      <dgm:prSet presAssocID="{C94D3709-694C-4051-9D44-577010123AE2}" presName="node" presStyleLbl="node1" presStyleIdx="4" presStyleCnt="6">
        <dgm:presLayoutVars>
          <dgm:bulletEnabled val="1"/>
        </dgm:presLayoutVars>
      </dgm:prSet>
      <dgm:spPr/>
    </dgm:pt>
    <dgm:pt modelId="{F5E465C8-14B1-4E6D-BDA2-17A449DCCFEB}" type="pres">
      <dgm:prSet presAssocID="{43F375C2-2B68-4B3E-84C1-B052C3B91AA6}" presName="sibTrans" presStyleCnt="0"/>
      <dgm:spPr/>
    </dgm:pt>
    <dgm:pt modelId="{56B417A0-A4E0-41D1-91B1-9107557537F3}" type="pres">
      <dgm:prSet presAssocID="{FB05D4B1-DF7F-4D4B-91A3-0F3641D74B20}" presName="node" presStyleLbl="node1" presStyleIdx="5" presStyleCnt="6">
        <dgm:presLayoutVars>
          <dgm:bulletEnabled val="1"/>
        </dgm:presLayoutVars>
      </dgm:prSet>
      <dgm:spPr/>
    </dgm:pt>
  </dgm:ptLst>
  <dgm:cxnLst>
    <dgm:cxn modelId="{31688605-8B54-4ACE-9EB8-14F63C59F51E}" srcId="{418F7F22-C6C9-4FEF-BDBA-A434E6D1A544}" destId="{4A30E372-12EC-483A-97CF-01F06CBF3971}" srcOrd="1" destOrd="0" parTransId="{8EA51393-0EAA-489E-9EC2-2F55639D9164}" sibTransId="{6BDDDD58-F429-4D1E-BE36-C256E6171DEE}"/>
    <dgm:cxn modelId="{B139090C-8731-4171-89DF-0F5E0D99D77E}" type="presOf" srcId="{C94D3709-694C-4051-9D44-577010123AE2}" destId="{124A17F0-B2C3-45EC-8E87-C8DDD76C229A}" srcOrd="0" destOrd="0" presId="urn:microsoft.com/office/officeart/2005/8/layout/default"/>
    <dgm:cxn modelId="{D1845B0D-7E7B-41EC-9012-154E3D57FC26}" srcId="{418F7F22-C6C9-4FEF-BDBA-A434E6D1A544}" destId="{C94D3709-694C-4051-9D44-577010123AE2}" srcOrd="4" destOrd="0" parTransId="{BFEB1768-9E0A-4311-8BE5-6F7605C7D231}" sibTransId="{43F375C2-2B68-4B3E-84C1-B052C3B91AA6}"/>
    <dgm:cxn modelId="{080D1514-C1BB-43F2-A986-E137EBFF61FD}" type="presOf" srcId="{772CB9E3-1C93-4831-B073-F456706D2BAB}" destId="{02FE18D2-229E-4A04-B771-10F8915E1242}" srcOrd="0" destOrd="0" presId="urn:microsoft.com/office/officeart/2005/8/layout/default"/>
    <dgm:cxn modelId="{E9054E38-ACD0-41AA-9683-64BB40A09097}" srcId="{418F7F22-C6C9-4FEF-BDBA-A434E6D1A544}" destId="{FB05D4B1-DF7F-4D4B-91A3-0F3641D74B20}" srcOrd="5" destOrd="0" parTransId="{57EEEB11-7E48-4173-AB23-5D8BB7322EE7}" sibTransId="{E5B06670-2257-436D-859F-49C6A4F3DD58}"/>
    <dgm:cxn modelId="{5578CF60-8CD2-4ECA-BA8B-D10900C34D5B}" type="presOf" srcId="{FB05D4B1-DF7F-4D4B-91A3-0F3641D74B20}" destId="{56B417A0-A4E0-41D1-91B1-9107557537F3}" srcOrd="0" destOrd="0" presId="urn:microsoft.com/office/officeart/2005/8/layout/default"/>
    <dgm:cxn modelId="{1AF46541-FCF6-4244-9FAF-FC5013174CE9}" type="presOf" srcId="{4006E493-EC73-4802-8F8C-E0A85A2AA5D5}" destId="{AAEF42D3-6DC5-4CC4-987C-2787E15C7BC5}" srcOrd="0" destOrd="0" presId="urn:microsoft.com/office/officeart/2005/8/layout/default"/>
    <dgm:cxn modelId="{1C27A542-B3A9-4FBF-80A6-049B5344D77F}" srcId="{418F7F22-C6C9-4FEF-BDBA-A434E6D1A544}" destId="{772CB9E3-1C93-4831-B073-F456706D2BAB}" srcOrd="3" destOrd="0" parTransId="{28791B2F-9747-41D0-8977-B4CC72CB9940}" sibTransId="{8BD9B51B-7BFF-4E54-B58B-84B774E49EC0}"/>
    <dgm:cxn modelId="{56E053A8-42B2-4A2F-938D-BB6FD6EAFC58}" srcId="{418F7F22-C6C9-4FEF-BDBA-A434E6D1A544}" destId="{4006E493-EC73-4802-8F8C-E0A85A2AA5D5}" srcOrd="0" destOrd="0" parTransId="{D1E010F5-8429-4C78-A8A8-C4361CD64965}" sibTransId="{A1D20B34-D2A0-46EC-BC22-CBE6E2719809}"/>
    <dgm:cxn modelId="{E0BE78BF-7926-4F95-97E4-5769FE450A84}" type="presOf" srcId="{8BC0853C-26FB-4992-9CEC-5F6B654BCB25}" destId="{B5E1A9AD-BB5D-4C62-B2FA-86D435ACAF41}" srcOrd="0" destOrd="0" presId="urn:microsoft.com/office/officeart/2005/8/layout/default"/>
    <dgm:cxn modelId="{293A37E5-1E82-4CFA-9D9D-50B256C3E781}" srcId="{418F7F22-C6C9-4FEF-BDBA-A434E6D1A544}" destId="{8BC0853C-26FB-4992-9CEC-5F6B654BCB25}" srcOrd="2" destOrd="0" parTransId="{93BCA060-5D30-4E83-BD67-A75E3D4DD5F9}" sibTransId="{DDDE1AC0-849A-4E5F-96B0-557A3B8B83C8}"/>
    <dgm:cxn modelId="{EB3523EE-27B2-4905-840B-389C09AF83B3}" type="presOf" srcId="{418F7F22-C6C9-4FEF-BDBA-A434E6D1A544}" destId="{65C4B7C1-102C-4196-911D-8CDF583C7823}" srcOrd="0" destOrd="0" presId="urn:microsoft.com/office/officeart/2005/8/layout/default"/>
    <dgm:cxn modelId="{1EA8EEFA-28BC-47CA-94FF-F13FB2055B4C}" type="presOf" srcId="{4A30E372-12EC-483A-97CF-01F06CBF3971}" destId="{9834AB26-A3BA-443B-8B65-0C8BF7574DDB}" srcOrd="0" destOrd="0" presId="urn:microsoft.com/office/officeart/2005/8/layout/default"/>
    <dgm:cxn modelId="{A6C4586F-4297-4192-9FE1-87E8ED14CEC7}" type="presParOf" srcId="{65C4B7C1-102C-4196-911D-8CDF583C7823}" destId="{AAEF42D3-6DC5-4CC4-987C-2787E15C7BC5}" srcOrd="0" destOrd="0" presId="urn:microsoft.com/office/officeart/2005/8/layout/default"/>
    <dgm:cxn modelId="{6E05AEF4-D686-43C0-8D5E-37B6AD925EDE}" type="presParOf" srcId="{65C4B7C1-102C-4196-911D-8CDF583C7823}" destId="{3148DEFA-4BE1-4274-BB50-FE908BA36FD5}" srcOrd="1" destOrd="0" presId="urn:microsoft.com/office/officeart/2005/8/layout/default"/>
    <dgm:cxn modelId="{1A34A141-B28E-4A0E-A8DE-1B15701A83FE}" type="presParOf" srcId="{65C4B7C1-102C-4196-911D-8CDF583C7823}" destId="{9834AB26-A3BA-443B-8B65-0C8BF7574DDB}" srcOrd="2" destOrd="0" presId="urn:microsoft.com/office/officeart/2005/8/layout/default"/>
    <dgm:cxn modelId="{98784A17-8512-4065-9941-D0F4F92173DF}" type="presParOf" srcId="{65C4B7C1-102C-4196-911D-8CDF583C7823}" destId="{E0787CED-FF83-4D16-A577-9E993D9163EE}" srcOrd="3" destOrd="0" presId="urn:microsoft.com/office/officeart/2005/8/layout/default"/>
    <dgm:cxn modelId="{78B2908A-831B-4E6A-81A9-BA608CAC84E3}" type="presParOf" srcId="{65C4B7C1-102C-4196-911D-8CDF583C7823}" destId="{B5E1A9AD-BB5D-4C62-B2FA-86D435ACAF41}" srcOrd="4" destOrd="0" presId="urn:microsoft.com/office/officeart/2005/8/layout/default"/>
    <dgm:cxn modelId="{7CCB9BAA-6B43-4E97-82C5-8421E40202D6}" type="presParOf" srcId="{65C4B7C1-102C-4196-911D-8CDF583C7823}" destId="{67BBCDDD-5ACA-4C36-BC61-25EC69ED9A99}" srcOrd="5" destOrd="0" presId="urn:microsoft.com/office/officeart/2005/8/layout/default"/>
    <dgm:cxn modelId="{4F8B9E8C-2023-44E2-B5BF-DEB533AB48B5}" type="presParOf" srcId="{65C4B7C1-102C-4196-911D-8CDF583C7823}" destId="{02FE18D2-229E-4A04-B771-10F8915E1242}" srcOrd="6" destOrd="0" presId="urn:microsoft.com/office/officeart/2005/8/layout/default"/>
    <dgm:cxn modelId="{9D2BD763-9CEC-4764-89DF-6B6DBDDE990B}" type="presParOf" srcId="{65C4B7C1-102C-4196-911D-8CDF583C7823}" destId="{E1CB8F41-AE39-48B4-8612-91566CEC4004}" srcOrd="7" destOrd="0" presId="urn:microsoft.com/office/officeart/2005/8/layout/default"/>
    <dgm:cxn modelId="{67829DA4-F33D-41B7-97A0-B8CCA9545B44}" type="presParOf" srcId="{65C4B7C1-102C-4196-911D-8CDF583C7823}" destId="{124A17F0-B2C3-45EC-8E87-C8DDD76C229A}" srcOrd="8" destOrd="0" presId="urn:microsoft.com/office/officeart/2005/8/layout/default"/>
    <dgm:cxn modelId="{AC444168-36D0-45AB-B203-7FC78B37BA22}" type="presParOf" srcId="{65C4B7C1-102C-4196-911D-8CDF583C7823}" destId="{F5E465C8-14B1-4E6D-BDA2-17A449DCCFEB}" srcOrd="9" destOrd="0" presId="urn:microsoft.com/office/officeart/2005/8/layout/default"/>
    <dgm:cxn modelId="{E1AFFB37-A41D-411F-9BA2-71147D8B8A29}" type="presParOf" srcId="{65C4B7C1-102C-4196-911D-8CDF583C7823}" destId="{56B417A0-A4E0-41D1-91B1-9107557537F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B4BB9BB-EB0D-43A7-A0B7-02E941D74360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50F2106-D6C7-44AD-9560-83DAE6C558AB}">
      <dgm:prSet/>
      <dgm:spPr/>
      <dgm:t>
        <a:bodyPr/>
        <a:lstStyle/>
        <a:p>
          <a:r>
            <a:rPr lang="en-GB"/>
            <a:t>Listen to the Medics Money Podcast</a:t>
          </a:r>
          <a:endParaRPr lang="en-US"/>
        </a:p>
      </dgm:t>
    </dgm:pt>
    <dgm:pt modelId="{917C2E76-B22C-42CD-ACE6-89E71BCDDAFE}" type="parTrans" cxnId="{AFDECF52-D3D7-4B44-AE39-226B219D145D}">
      <dgm:prSet/>
      <dgm:spPr/>
      <dgm:t>
        <a:bodyPr/>
        <a:lstStyle/>
        <a:p>
          <a:endParaRPr lang="en-US"/>
        </a:p>
      </dgm:t>
    </dgm:pt>
    <dgm:pt modelId="{5DAE6022-A07C-4F56-AB88-E2CA33E1E4D7}" type="sibTrans" cxnId="{AFDECF52-D3D7-4B44-AE39-226B219D145D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52D27EA1-548F-42D0-9F02-F42F105943A2}">
      <dgm:prSet/>
      <dgm:spPr/>
      <dgm:t>
        <a:bodyPr/>
        <a:lstStyle/>
        <a:p>
          <a:r>
            <a:rPr lang="en-GB"/>
            <a:t>Get an accountant</a:t>
          </a:r>
          <a:endParaRPr lang="en-US"/>
        </a:p>
      </dgm:t>
    </dgm:pt>
    <dgm:pt modelId="{0895B0C4-3F70-4626-B578-EC51DE60CB09}" type="parTrans" cxnId="{CE85CA53-CEE9-4D8F-913B-8409F496F17B}">
      <dgm:prSet/>
      <dgm:spPr/>
      <dgm:t>
        <a:bodyPr/>
        <a:lstStyle/>
        <a:p>
          <a:endParaRPr lang="en-US"/>
        </a:p>
      </dgm:t>
    </dgm:pt>
    <dgm:pt modelId="{6BFCF93A-51EB-4585-B840-875C2298975E}" type="sibTrans" cxnId="{CE85CA53-CEE9-4D8F-913B-8409F496F17B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A84F9F80-A8FD-46F7-B6B5-37D58C0551C6}">
      <dgm:prSet/>
      <dgm:spPr/>
      <dgm:t>
        <a:bodyPr/>
        <a:lstStyle/>
        <a:p>
          <a:r>
            <a:rPr lang="en-GB"/>
            <a:t>Remember that you have inherent value – including financial</a:t>
          </a:r>
          <a:endParaRPr lang="en-US"/>
        </a:p>
      </dgm:t>
    </dgm:pt>
    <dgm:pt modelId="{A00CE3C9-40DD-44C9-978A-D15AB4199E8C}" type="parTrans" cxnId="{BC1930C4-5A0B-44E3-8CC4-276049720DF3}">
      <dgm:prSet/>
      <dgm:spPr/>
      <dgm:t>
        <a:bodyPr/>
        <a:lstStyle/>
        <a:p>
          <a:endParaRPr lang="en-US"/>
        </a:p>
      </dgm:t>
    </dgm:pt>
    <dgm:pt modelId="{8E428390-ADCC-4DD2-B6EF-17D729B579D2}" type="sibTrans" cxnId="{BC1930C4-5A0B-44E3-8CC4-276049720DF3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1254268F-9777-473E-B8D8-A843FDB29547}">
      <dgm:prSet/>
      <dgm:spPr/>
      <dgm:t>
        <a:bodyPr/>
        <a:lstStyle/>
        <a:p>
          <a:r>
            <a:rPr lang="en-GB" dirty="0"/>
            <a:t>Change jobs if not enjoying, valued and fulfilled</a:t>
          </a:r>
          <a:endParaRPr lang="en-US" dirty="0"/>
        </a:p>
      </dgm:t>
    </dgm:pt>
    <dgm:pt modelId="{917ED4BE-EDE3-4DD1-A00E-0EDF11E6D88E}" type="parTrans" cxnId="{7E4599F9-D249-463B-913D-CFC500ED3EA9}">
      <dgm:prSet/>
      <dgm:spPr/>
      <dgm:t>
        <a:bodyPr/>
        <a:lstStyle/>
        <a:p>
          <a:endParaRPr lang="en-US"/>
        </a:p>
      </dgm:t>
    </dgm:pt>
    <dgm:pt modelId="{B0EBBBFB-6BBB-4E77-9354-6B9F99EFB264}" type="sibTrans" cxnId="{7E4599F9-D249-463B-913D-CFC500ED3EA9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C476F36E-282F-4F08-91DF-47B24CF71BAD}" type="pres">
      <dgm:prSet presAssocID="{5B4BB9BB-EB0D-43A7-A0B7-02E941D74360}" presName="Name0" presStyleCnt="0">
        <dgm:presLayoutVars>
          <dgm:animLvl val="lvl"/>
          <dgm:resizeHandles val="exact"/>
        </dgm:presLayoutVars>
      </dgm:prSet>
      <dgm:spPr/>
    </dgm:pt>
    <dgm:pt modelId="{E623BD35-E7CF-4DBA-87E4-BAFB2AA0550D}" type="pres">
      <dgm:prSet presAssocID="{550F2106-D6C7-44AD-9560-83DAE6C558AB}" presName="compositeNode" presStyleCnt="0">
        <dgm:presLayoutVars>
          <dgm:bulletEnabled val="1"/>
        </dgm:presLayoutVars>
      </dgm:prSet>
      <dgm:spPr/>
    </dgm:pt>
    <dgm:pt modelId="{252E6836-5769-4E80-A7A0-E7D4327AC13C}" type="pres">
      <dgm:prSet presAssocID="{550F2106-D6C7-44AD-9560-83DAE6C558AB}" presName="bgRect" presStyleLbl="bgAccFollowNode1" presStyleIdx="0" presStyleCnt="4"/>
      <dgm:spPr/>
    </dgm:pt>
    <dgm:pt modelId="{B7A971A2-96DF-4399-B954-AF20E704FE49}" type="pres">
      <dgm:prSet presAssocID="{5DAE6022-A07C-4F56-AB88-E2CA33E1E4D7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87F77550-4350-43C5-A559-4420C55687C9}" type="pres">
      <dgm:prSet presAssocID="{550F2106-D6C7-44AD-9560-83DAE6C558AB}" presName="bottomLine" presStyleLbl="alignNode1" presStyleIdx="1" presStyleCnt="8">
        <dgm:presLayoutVars/>
      </dgm:prSet>
      <dgm:spPr/>
    </dgm:pt>
    <dgm:pt modelId="{991BE027-19F9-48B6-BF06-BC3B9D193C5E}" type="pres">
      <dgm:prSet presAssocID="{550F2106-D6C7-44AD-9560-83DAE6C558AB}" presName="nodeText" presStyleLbl="bgAccFollowNode1" presStyleIdx="0" presStyleCnt="4">
        <dgm:presLayoutVars>
          <dgm:bulletEnabled val="1"/>
        </dgm:presLayoutVars>
      </dgm:prSet>
      <dgm:spPr/>
    </dgm:pt>
    <dgm:pt modelId="{1E591E9D-A653-4A15-8C63-058495ABE848}" type="pres">
      <dgm:prSet presAssocID="{5DAE6022-A07C-4F56-AB88-E2CA33E1E4D7}" presName="sibTrans" presStyleCnt="0"/>
      <dgm:spPr/>
    </dgm:pt>
    <dgm:pt modelId="{34E5416C-3BC5-4C50-B4F2-4E410D67D951}" type="pres">
      <dgm:prSet presAssocID="{52D27EA1-548F-42D0-9F02-F42F105943A2}" presName="compositeNode" presStyleCnt="0">
        <dgm:presLayoutVars>
          <dgm:bulletEnabled val="1"/>
        </dgm:presLayoutVars>
      </dgm:prSet>
      <dgm:spPr/>
    </dgm:pt>
    <dgm:pt modelId="{D42B5B24-3401-4646-BB46-08D9192C9C9C}" type="pres">
      <dgm:prSet presAssocID="{52D27EA1-548F-42D0-9F02-F42F105943A2}" presName="bgRect" presStyleLbl="bgAccFollowNode1" presStyleIdx="1" presStyleCnt="4"/>
      <dgm:spPr/>
    </dgm:pt>
    <dgm:pt modelId="{CEF663AC-CA5D-4FC1-BDC1-B00A4295D774}" type="pres">
      <dgm:prSet presAssocID="{6BFCF93A-51EB-4585-B840-875C2298975E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AC2DD1A5-DCD9-4A75-803B-636FC9C7D346}" type="pres">
      <dgm:prSet presAssocID="{52D27EA1-548F-42D0-9F02-F42F105943A2}" presName="bottomLine" presStyleLbl="alignNode1" presStyleIdx="3" presStyleCnt="8">
        <dgm:presLayoutVars/>
      </dgm:prSet>
      <dgm:spPr/>
    </dgm:pt>
    <dgm:pt modelId="{A9A737E5-5F4A-4F3D-A64F-DD96C45034BC}" type="pres">
      <dgm:prSet presAssocID="{52D27EA1-548F-42D0-9F02-F42F105943A2}" presName="nodeText" presStyleLbl="bgAccFollowNode1" presStyleIdx="1" presStyleCnt="4">
        <dgm:presLayoutVars>
          <dgm:bulletEnabled val="1"/>
        </dgm:presLayoutVars>
      </dgm:prSet>
      <dgm:spPr/>
    </dgm:pt>
    <dgm:pt modelId="{8BF00CFC-822C-4870-A081-27D497311972}" type="pres">
      <dgm:prSet presAssocID="{6BFCF93A-51EB-4585-B840-875C2298975E}" presName="sibTrans" presStyleCnt="0"/>
      <dgm:spPr/>
    </dgm:pt>
    <dgm:pt modelId="{8143A3BE-CB1C-47BB-8480-928948842C8E}" type="pres">
      <dgm:prSet presAssocID="{A84F9F80-A8FD-46F7-B6B5-37D58C0551C6}" presName="compositeNode" presStyleCnt="0">
        <dgm:presLayoutVars>
          <dgm:bulletEnabled val="1"/>
        </dgm:presLayoutVars>
      </dgm:prSet>
      <dgm:spPr/>
    </dgm:pt>
    <dgm:pt modelId="{3522C2AD-92F7-494E-ACBE-98FD8AC0CC5D}" type="pres">
      <dgm:prSet presAssocID="{A84F9F80-A8FD-46F7-B6B5-37D58C0551C6}" presName="bgRect" presStyleLbl="bgAccFollowNode1" presStyleIdx="2" presStyleCnt="4"/>
      <dgm:spPr/>
    </dgm:pt>
    <dgm:pt modelId="{ECC1C252-C05B-4BAC-BC0E-1F99C4D6804F}" type="pres">
      <dgm:prSet presAssocID="{8E428390-ADCC-4DD2-B6EF-17D729B579D2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B4CD77A4-3402-4945-AC62-F234029DAF07}" type="pres">
      <dgm:prSet presAssocID="{A84F9F80-A8FD-46F7-B6B5-37D58C0551C6}" presName="bottomLine" presStyleLbl="alignNode1" presStyleIdx="5" presStyleCnt="8">
        <dgm:presLayoutVars/>
      </dgm:prSet>
      <dgm:spPr/>
    </dgm:pt>
    <dgm:pt modelId="{6FFBA432-CAFC-474D-9F37-F59C9C1536FC}" type="pres">
      <dgm:prSet presAssocID="{A84F9F80-A8FD-46F7-B6B5-37D58C0551C6}" presName="nodeText" presStyleLbl="bgAccFollowNode1" presStyleIdx="2" presStyleCnt="4">
        <dgm:presLayoutVars>
          <dgm:bulletEnabled val="1"/>
        </dgm:presLayoutVars>
      </dgm:prSet>
      <dgm:spPr/>
    </dgm:pt>
    <dgm:pt modelId="{CA92ECEC-630A-4C32-9645-D5B4D8126815}" type="pres">
      <dgm:prSet presAssocID="{8E428390-ADCC-4DD2-B6EF-17D729B579D2}" presName="sibTrans" presStyleCnt="0"/>
      <dgm:spPr/>
    </dgm:pt>
    <dgm:pt modelId="{AE96B94C-BA70-493F-AC09-34DC5AEA7A8F}" type="pres">
      <dgm:prSet presAssocID="{1254268F-9777-473E-B8D8-A843FDB29547}" presName="compositeNode" presStyleCnt="0">
        <dgm:presLayoutVars>
          <dgm:bulletEnabled val="1"/>
        </dgm:presLayoutVars>
      </dgm:prSet>
      <dgm:spPr/>
    </dgm:pt>
    <dgm:pt modelId="{AD3480AF-C633-42FC-9B07-21513727EEFF}" type="pres">
      <dgm:prSet presAssocID="{1254268F-9777-473E-B8D8-A843FDB29547}" presName="bgRect" presStyleLbl="bgAccFollowNode1" presStyleIdx="3" presStyleCnt="4"/>
      <dgm:spPr/>
    </dgm:pt>
    <dgm:pt modelId="{78121799-A3D6-442B-981C-1814FB7E2478}" type="pres">
      <dgm:prSet presAssocID="{B0EBBBFB-6BBB-4E77-9354-6B9F99EFB264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9741956D-ACD1-4733-AD99-3F2D977C807D}" type="pres">
      <dgm:prSet presAssocID="{1254268F-9777-473E-B8D8-A843FDB29547}" presName="bottomLine" presStyleLbl="alignNode1" presStyleIdx="7" presStyleCnt="8">
        <dgm:presLayoutVars/>
      </dgm:prSet>
      <dgm:spPr/>
    </dgm:pt>
    <dgm:pt modelId="{718AD66A-C75B-4BFF-82B9-757E9D71B802}" type="pres">
      <dgm:prSet presAssocID="{1254268F-9777-473E-B8D8-A843FDB29547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3E9B230A-6040-494B-9BAC-869D698C9BCD}" type="presOf" srcId="{550F2106-D6C7-44AD-9560-83DAE6C558AB}" destId="{991BE027-19F9-48B6-BF06-BC3B9D193C5E}" srcOrd="1" destOrd="0" presId="urn:microsoft.com/office/officeart/2016/7/layout/BasicLinearProcessNumbered"/>
    <dgm:cxn modelId="{E6A1792B-83F4-42D1-8FB6-7F76865C2134}" type="presOf" srcId="{1254268F-9777-473E-B8D8-A843FDB29547}" destId="{AD3480AF-C633-42FC-9B07-21513727EEFF}" srcOrd="0" destOrd="0" presId="urn:microsoft.com/office/officeart/2016/7/layout/BasicLinearProcessNumbered"/>
    <dgm:cxn modelId="{30080D61-5857-46B8-A5C2-04373DE03A3A}" type="presOf" srcId="{5B4BB9BB-EB0D-43A7-A0B7-02E941D74360}" destId="{C476F36E-282F-4F08-91DF-47B24CF71BAD}" srcOrd="0" destOrd="0" presId="urn:microsoft.com/office/officeart/2016/7/layout/BasicLinearProcessNumbered"/>
    <dgm:cxn modelId="{50CCFB66-342C-4452-804C-1C246BD0FC56}" type="presOf" srcId="{52D27EA1-548F-42D0-9F02-F42F105943A2}" destId="{A9A737E5-5F4A-4F3D-A64F-DD96C45034BC}" srcOrd="1" destOrd="0" presId="urn:microsoft.com/office/officeart/2016/7/layout/BasicLinearProcessNumbered"/>
    <dgm:cxn modelId="{A27D1A6C-BFD8-45FE-9B43-506DBD3EB343}" type="presOf" srcId="{52D27EA1-548F-42D0-9F02-F42F105943A2}" destId="{D42B5B24-3401-4646-BB46-08D9192C9C9C}" srcOrd="0" destOrd="0" presId="urn:microsoft.com/office/officeart/2016/7/layout/BasicLinearProcessNumbered"/>
    <dgm:cxn modelId="{AFDECF52-D3D7-4B44-AE39-226B219D145D}" srcId="{5B4BB9BB-EB0D-43A7-A0B7-02E941D74360}" destId="{550F2106-D6C7-44AD-9560-83DAE6C558AB}" srcOrd="0" destOrd="0" parTransId="{917C2E76-B22C-42CD-ACE6-89E71BCDDAFE}" sibTransId="{5DAE6022-A07C-4F56-AB88-E2CA33E1E4D7}"/>
    <dgm:cxn modelId="{CE85CA53-CEE9-4D8F-913B-8409F496F17B}" srcId="{5B4BB9BB-EB0D-43A7-A0B7-02E941D74360}" destId="{52D27EA1-548F-42D0-9F02-F42F105943A2}" srcOrd="1" destOrd="0" parTransId="{0895B0C4-3F70-4626-B578-EC51DE60CB09}" sibTransId="{6BFCF93A-51EB-4585-B840-875C2298975E}"/>
    <dgm:cxn modelId="{3DDBCC53-8397-415B-A6A2-2F7FE80915F6}" type="presOf" srcId="{A84F9F80-A8FD-46F7-B6B5-37D58C0551C6}" destId="{3522C2AD-92F7-494E-ACBE-98FD8AC0CC5D}" srcOrd="0" destOrd="0" presId="urn:microsoft.com/office/officeart/2016/7/layout/BasicLinearProcessNumbered"/>
    <dgm:cxn modelId="{1B9BE892-E7CE-4208-92F6-299600DCF952}" type="presOf" srcId="{B0EBBBFB-6BBB-4E77-9354-6B9F99EFB264}" destId="{78121799-A3D6-442B-981C-1814FB7E2478}" srcOrd="0" destOrd="0" presId="urn:microsoft.com/office/officeart/2016/7/layout/BasicLinearProcessNumbered"/>
    <dgm:cxn modelId="{A468FC97-F5FF-4440-A60B-5D01884657F4}" type="presOf" srcId="{5DAE6022-A07C-4F56-AB88-E2CA33E1E4D7}" destId="{B7A971A2-96DF-4399-B954-AF20E704FE49}" srcOrd="0" destOrd="0" presId="urn:microsoft.com/office/officeart/2016/7/layout/BasicLinearProcessNumbered"/>
    <dgm:cxn modelId="{D0E87BC0-7109-4C1E-84A0-267C0D599636}" type="presOf" srcId="{6BFCF93A-51EB-4585-B840-875C2298975E}" destId="{CEF663AC-CA5D-4FC1-BDC1-B00A4295D774}" srcOrd="0" destOrd="0" presId="urn:microsoft.com/office/officeart/2016/7/layout/BasicLinearProcessNumbered"/>
    <dgm:cxn modelId="{BC1930C4-5A0B-44E3-8CC4-276049720DF3}" srcId="{5B4BB9BB-EB0D-43A7-A0B7-02E941D74360}" destId="{A84F9F80-A8FD-46F7-B6B5-37D58C0551C6}" srcOrd="2" destOrd="0" parTransId="{A00CE3C9-40DD-44C9-978A-D15AB4199E8C}" sibTransId="{8E428390-ADCC-4DD2-B6EF-17D729B579D2}"/>
    <dgm:cxn modelId="{C3FB12C8-647E-419D-BA3E-70402E5BC229}" type="presOf" srcId="{A84F9F80-A8FD-46F7-B6B5-37D58C0551C6}" destId="{6FFBA432-CAFC-474D-9F37-F59C9C1536FC}" srcOrd="1" destOrd="0" presId="urn:microsoft.com/office/officeart/2016/7/layout/BasicLinearProcessNumbered"/>
    <dgm:cxn modelId="{5AF1C8D6-3F2E-4127-82FF-E1AD2C23111D}" type="presOf" srcId="{8E428390-ADCC-4DD2-B6EF-17D729B579D2}" destId="{ECC1C252-C05B-4BAC-BC0E-1F99C4D6804F}" srcOrd="0" destOrd="0" presId="urn:microsoft.com/office/officeart/2016/7/layout/BasicLinearProcessNumbered"/>
    <dgm:cxn modelId="{8A0AEEDF-DD0A-4890-9EE9-EDDF1A959EE8}" type="presOf" srcId="{1254268F-9777-473E-B8D8-A843FDB29547}" destId="{718AD66A-C75B-4BFF-82B9-757E9D71B802}" srcOrd="1" destOrd="0" presId="urn:microsoft.com/office/officeart/2016/7/layout/BasicLinearProcessNumbered"/>
    <dgm:cxn modelId="{97F84EF3-4E02-4E3B-BAAC-EBCF5A223752}" type="presOf" srcId="{550F2106-D6C7-44AD-9560-83DAE6C558AB}" destId="{252E6836-5769-4E80-A7A0-E7D4327AC13C}" srcOrd="0" destOrd="0" presId="urn:microsoft.com/office/officeart/2016/7/layout/BasicLinearProcessNumbered"/>
    <dgm:cxn modelId="{7E4599F9-D249-463B-913D-CFC500ED3EA9}" srcId="{5B4BB9BB-EB0D-43A7-A0B7-02E941D74360}" destId="{1254268F-9777-473E-B8D8-A843FDB29547}" srcOrd="3" destOrd="0" parTransId="{917ED4BE-EDE3-4DD1-A00E-0EDF11E6D88E}" sibTransId="{B0EBBBFB-6BBB-4E77-9354-6B9F99EFB264}"/>
    <dgm:cxn modelId="{08D6BBB8-6B07-478A-B89D-E9BE96924B1A}" type="presParOf" srcId="{C476F36E-282F-4F08-91DF-47B24CF71BAD}" destId="{E623BD35-E7CF-4DBA-87E4-BAFB2AA0550D}" srcOrd="0" destOrd="0" presId="urn:microsoft.com/office/officeart/2016/7/layout/BasicLinearProcessNumbered"/>
    <dgm:cxn modelId="{0F6CBF6C-5AAA-4942-ABE4-CB48F59E7F11}" type="presParOf" srcId="{E623BD35-E7CF-4DBA-87E4-BAFB2AA0550D}" destId="{252E6836-5769-4E80-A7A0-E7D4327AC13C}" srcOrd="0" destOrd="0" presId="urn:microsoft.com/office/officeart/2016/7/layout/BasicLinearProcessNumbered"/>
    <dgm:cxn modelId="{6535DBD9-5DA5-41CC-9313-DB6BBA8B10CC}" type="presParOf" srcId="{E623BD35-E7CF-4DBA-87E4-BAFB2AA0550D}" destId="{B7A971A2-96DF-4399-B954-AF20E704FE49}" srcOrd="1" destOrd="0" presId="urn:microsoft.com/office/officeart/2016/7/layout/BasicLinearProcessNumbered"/>
    <dgm:cxn modelId="{A307305F-9FE3-471A-A713-ED27D1DFADFC}" type="presParOf" srcId="{E623BD35-E7CF-4DBA-87E4-BAFB2AA0550D}" destId="{87F77550-4350-43C5-A559-4420C55687C9}" srcOrd="2" destOrd="0" presId="urn:microsoft.com/office/officeart/2016/7/layout/BasicLinearProcessNumbered"/>
    <dgm:cxn modelId="{D1856DF3-99AD-4B19-ABEB-F1DC94EBA3D9}" type="presParOf" srcId="{E623BD35-E7CF-4DBA-87E4-BAFB2AA0550D}" destId="{991BE027-19F9-48B6-BF06-BC3B9D193C5E}" srcOrd="3" destOrd="0" presId="urn:microsoft.com/office/officeart/2016/7/layout/BasicLinearProcessNumbered"/>
    <dgm:cxn modelId="{75DA56A7-2D45-4E9F-BFC0-25B6C30CD59A}" type="presParOf" srcId="{C476F36E-282F-4F08-91DF-47B24CF71BAD}" destId="{1E591E9D-A653-4A15-8C63-058495ABE848}" srcOrd="1" destOrd="0" presId="urn:microsoft.com/office/officeart/2016/7/layout/BasicLinearProcessNumbered"/>
    <dgm:cxn modelId="{6D3418ED-1D97-442F-8791-C76BC05BB868}" type="presParOf" srcId="{C476F36E-282F-4F08-91DF-47B24CF71BAD}" destId="{34E5416C-3BC5-4C50-B4F2-4E410D67D951}" srcOrd="2" destOrd="0" presId="urn:microsoft.com/office/officeart/2016/7/layout/BasicLinearProcessNumbered"/>
    <dgm:cxn modelId="{A422BB94-90F4-43BB-915E-7B1F0EF73A35}" type="presParOf" srcId="{34E5416C-3BC5-4C50-B4F2-4E410D67D951}" destId="{D42B5B24-3401-4646-BB46-08D9192C9C9C}" srcOrd="0" destOrd="0" presId="urn:microsoft.com/office/officeart/2016/7/layout/BasicLinearProcessNumbered"/>
    <dgm:cxn modelId="{4BF6DF7E-FB85-4F21-BFC9-C2D10A0C17EB}" type="presParOf" srcId="{34E5416C-3BC5-4C50-B4F2-4E410D67D951}" destId="{CEF663AC-CA5D-4FC1-BDC1-B00A4295D774}" srcOrd="1" destOrd="0" presId="urn:microsoft.com/office/officeart/2016/7/layout/BasicLinearProcessNumbered"/>
    <dgm:cxn modelId="{2AA5B033-92A4-422C-982B-54A9F7820599}" type="presParOf" srcId="{34E5416C-3BC5-4C50-B4F2-4E410D67D951}" destId="{AC2DD1A5-DCD9-4A75-803B-636FC9C7D346}" srcOrd="2" destOrd="0" presId="urn:microsoft.com/office/officeart/2016/7/layout/BasicLinearProcessNumbered"/>
    <dgm:cxn modelId="{AB9431C6-353D-41FF-BB5C-49F1D1A8C4AF}" type="presParOf" srcId="{34E5416C-3BC5-4C50-B4F2-4E410D67D951}" destId="{A9A737E5-5F4A-4F3D-A64F-DD96C45034BC}" srcOrd="3" destOrd="0" presId="urn:microsoft.com/office/officeart/2016/7/layout/BasicLinearProcessNumbered"/>
    <dgm:cxn modelId="{D9F1D650-CCB6-48A0-A544-80CB7A0FC974}" type="presParOf" srcId="{C476F36E-282F-4F08-91DF-47B24CF71BAD}" destId="{8BF00CFC-822C-4870-A081-27D497311972}" srcOrd="3" destOrd="0" presId="urn:microsoft.com/office/officeart/2016/7/layout/BasicLinearProcessNumbered"/>
    <dgm:cxn modelId="{5D63E372-100F-4F97-BFEE-3CEE9F0B783A}" type="presParOf" srcId="{C476F36E-282F-4F08-91DF-47B24CF71BAD}" destId="{8143A3BE-CB1C-47BB-8480-928948842C8E}" srcOrd="4" destOrd="0" presId="urn:microsoft.com/office/officeart/2016/7/layout/BasicLinearProcessNumbered"/>
    <dgm:cxn modelId="{51677195-A7D2-463B-B436-9A2AE800CEC7}" type="presParOf" srcId="{8143A3BE-CB1C-47BB-8480-928948842C8E}" destId="{3522C2AD-92F7-494E-ACBE-98FD8AC0CC5D}" srcOrd="0" destOrd="0" presId="urn:microsoft.com/office/officeart/2016/7/layout/BasicLinearProcessNumbered"/>
    <dgm:cxn modelId="{BD456746-4879-444C-9CC4-2E560439891A}" type="presParOf" srcId="{8143A3BE-CB1C-47BB-8480-928948842C8E}" destId="{ECC1C252-C05B-4BAC-BC0E-1F99C4D6804F}" srcOrd="1" destOrd="0" presId="urn:microsoft.com/office/officeart/2016/7/layout/BasicLinearProcessNumbered"/>
    <dgm:cxn modelId="{D6437088-839D-4EF8-BFCC-C7D07F882D44}" type="presParOf" srcId="{8143A3BE-CB1C-47BB-8480-928948842C8E}" destId="{B4CD77A4-3402-4945-AC62-F234029DAF07}" srcOrd="2" destOrd="0" presId="urn:microsoft.com/office/officeart/2016/7/layout/BasicLinearProcessNumbered"/>
    <dgm:cxn modelId="{792588D3-6D84-4525-BBCE-C4D7F9625E03}" type="presParOf" srcId="{8143A3BE-CB1C-47BB-8480-928948842C8E}" destId="{6FFBA432-CAFC-474D-9F37-F59C9C1536FC}" srcOrd="3" destOrd="0" presId="urn:microsoft.com/office/officeart/2016/7/layout/BasicLinearProcessNumbered"/>
    <dgm:cxn modelId="{C1D5A7CF-9B63-4A03-A055-D0364FBDF395}" type="presParOf" srcId="{C476F36E-282F-4F08-91DF-47B24CF71BAD}" destId="{CA92ECEC-630A-4C32-9645-D5B4D8126815}" srcOrd="5" destOrd="0" presId="urn:microsoft.com/office/officeart/2016/7/layout/BasicLinearProcessNumbered"/>
    <dgm:cxn modelId="{9F13A22A-BEBC-46D5-900A-0AFBFD4351D7}" type="presParOf" srcId="{C476F36E-282F-4F08-91DF-47B24CF71BAD}" destId="{AE96B94C-BA70-493F-AC09-34DC5AEA7A8F}" srcOrd="6" destOrd="0" presId="urn:microsoft.com/office/officeart/2016/7/layout/BasicLinearProcessNumbered"/>
    <dgm:cxn modelId="{711596D2-B5B0-4841-B9B8-09A835A33499}" type="presParOf" srcId="{AE96B94C-BA70-493F-AC09-34DC5AEA7A8F}" destId="{AD3480AF-C633-42FC-9B07-21513727EEFF}" srcOrd="0" destOrd="0" presId="urn:microsoft.com/office/officeart/2016/7/layout/BasicLinearProcessNumbered"/>
    <dgm:cxn modelId="{3184447C-F5A4-4165-BCC5-62352B533629}" type="presParOf" srcId="{AE96B94C-BA70-493F-AC09-34DC5AEA7A8F}" destId="{78121799-A3D6-442B-981C-1814FB7E2478}" srcOrd="1" destOrd="0" presId="urn:microsoft.com/office/officeart/2016/7/layout/BasicLinearProcessNumbered"/>
    <dgm:cxn modelId="{187AA5E8-6A3A-46AA-B800-A985D0819376}" type="presParOf" srcId="{AE96B94C-BA70-493F-AC09-34DC5AEA7A8F}" destId="{9741956D-ACD1-4733-AD99-3F2D977C807D}" srcOrd="2" destOrd="0" presId="urn:microsoft.com/office/officeart/2016/7/layout/BasicLinearProcessNumbered"/>
    <dgm:cxn modelId="{DD4945EA-5C48-4F9F-92E1-FC2819FFF119}" type="presParOf" srcId="{AE96B94C-BA70-493F-AC09-34DC5AEA7A8F}" destId="{718AD66A-C75B-4BFF-82B9-757E9D71B802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64E8FD-6666-4F63-B27A-6CBCD800914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2CAF91-93E7-4B93-B294-F4649CA75A6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Demonstrate scope of career opportunities</a:t>
          </a:r>
          <a:endParaRPr lang="en-US" dirty="0"/>
        </a:p>
      </dgm:t>
    </dgm:pt>
    <dgm:pt modelId="{64E5D466-4137-4F97-AE8E-8E337E8CC156}" type="parTrans" cxnId="{CF2EC327-5EC0-4A96-BC9D-82664A7C33AA}">
      <dgm:prSet/>
      <dgm:spPr/>
      <dgm:t>
        <a:bodyPr/>
        <a:lstStyle/>
        <a:p>
          <a:endParaRPr lang="en-US"/>
        </a:p>
      </dgm:t>
    </dgm:pt>
    <dgm:pt modelId="{44746DF4-91BB-41CA-B889-BE76F5897B6C}" type="sibTrans" cxnId="{CF2EC327-5EC0-4A96-BC9D-82664A7C33AA}">
      <dgm:prSet/>
      <dgm:spPr/>
      <dgm:t>
        <a:bodyPr/>
        <a:lstStyle/>
        <a:p>
          <a:endParaRPr lang="en-US"/>
        </a:p>
      </dgm:t>
    </dgm:pt>
    <dgm:pt modelId="{F019B143-1199-406E-9FDF-DAD42C89B61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Convey sense of hope</a:t>
          </a:r>
          <a:endParaRPr lang="en-US" dirty="0"/>
        </a:p>
      </dgm:t>
    </dgm:pt>
    <dgm:pt modelId="{4196923B-3252-4A77-AFAD-811D2BBB7565}" type="parTrans" cxnId="{AFE9C01A-747B-4F8C-9F6A-0ADBDABB01B7}">
      <dgm:prSet/>
      <dgm:spPr/>
      <dgm:t>
        <a:bodyPr/>
        <a:lstStyle/>
        <a:p>
          <a:endParaRPr lang="en-US"/>
        </a:p>
      </dgm:t>
    </dgm:pt>
    <dgm:pt modelId="{52969B4D-55A8-4D72-BC5D-D48C7EAF1171}" type="sibTrans" cxnId="{AFE9C01A-747B-4F8C-9F6A-0ADBDABB01B7}">
      <dgm:prSet/>
      <dgm:spPr/>
      <dgm:t>
        <a:bodyPr/>
        <a:lstStyle/>
        <a:p>
          <a:endParaRPr lang="en-US"/>
        </a:p>
      </dgm:t>
    </dgm:pt>
    <dgm:pt modelId="{8707B949-5CB3-4460-B46A-E1205A00DC1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Workforce pressures are wonderful for you</a:t>
          </a:r>
          <a:endParaRPr lang="en-US"/>
        </a:p>
      </dgm:t>
    </dgm:pt>
    <dgm:pt modelId="{5275E80C-8531-4753-8E69-72DC3F4FA8F8}" type="parTrans" cxnId="{E0BA1437-69CC-4508-87D8-C39BAC28D1B3}">
      <dgm:prSet/>
      <dgm:spPr/>
      <dgm:t>
        <a:bodyPr/>
        <a:lstStyle/>
        <a:p>
          <a:endParaRPr lang="en-US"/>
        </a:p>
      </dgm:t>
    </dgm:pt>
    <dgm:pt modelId="{B12325B1-04A7-4858-A64F-585A479135E4}" type="sibTrans" cxnId="{E0BA1437-69CC-4508-87D8-C39BAC28D1B3}">
      <dgm:prSet/>
      <dgm:spPr/>
      <dgm:t>
        <a:bodyPr/>
        <a:lstStyle/>
        <a:p>
          <a:endParaRPr lang="en-US"/>
        </a:p>
      </dgm:t>
    </dgm:pt>
    <dgm:pt modelId="{02880404-9310-4DDD-88F1-50A6A04BBDF0}" type="pres">
      <dgm:prSet presAssocID="{7D64E8FD-6666-4F63-B27A-6CBCD8009143}" presName="root" presStyleCnt="0">
        <dgm:presLayoutVars>
          <dgm:dir/>
          <dgm:resizeHandles val="exact"/>
        </dgm:presLayoutVars>
      </dgm:prSet>
      <dgm:spPr/>
    </dgm:pt>
    <dgm:pt modelId="{D9C4FEF3-7A2C-4FF9-A2B6-BEC9A4D2C068}" type="pres">
      <dgm:prSet presAssocID="{772CAF91-93E7-4B93-B294-F4649CA75A62}" presName="compNode" presStyleCnt="0"/>
      <dgm:spPr/>
    </dgm:pt>
    <dgm:pt modelId="{9ED59E0C-1963-4B0F-B032-C8A8D8375BF5}" type="pres">
      <dgm:prSet presAssocID="{772CAF91-93E7-4B93-B294-F4649CA75A62}" presName="bgRect" presStyleLbl="bgShp" presStyleIdx="0" presStyleCnt="3"/>
      <dgm:spPr/>
    </dgm:pt>
    <dgm:pt modelId="{35696016-C8EA-4452-B647-1DB3350FAD54}" type="pres">
      <dgm:prSet presAssocID="{772CAF91-93E7-4B93-B294-F4649CA75A6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FC1F2C1-6B54-418E-8DA2-F631650BB57E}" type="pres">
      <dgm:prSet presAssocID="{772CAF91-93E7-4B93-B294-F4649CA75A62}" presName="spaceRect" presStyleCnt="0"/>
      <dgm:spPr/>
    </dgm:pt>
    <dgm:pt modelId="{147CC781-40EA-44F5-AE5C-4E4F5133FA65}" type="pres">
      <dgm:prSet presAssocID="{772CAF91-93E7-4B93-B294-F4649CA75A62}" presName="parTx" presStyleLbl="revTx" presStyleIdx="0" presStyleCnt="3">
        <dgm:presLayoutVars>
          <dgm:chMax val="0"/>
          <dgm:chPref val="0"/>
        </dgm:presLayoutVars>
      </dgm:prSet>
      <dgm:spPr/>
    </dgm:pt>
    <dgm:pt modelId="{B7E3CE2E-40B3-41DF-9BB4-66C23CCD3106}" type="pres">
      <dgm:prSet presAssocID="{44746DF4-91BB-41CA-B889-BE76F5897B6C}" presName="sibTrans" presStyleCnt="0"/>
      <dgm:spPr/>
    </dgm:pt>
    <dgm:pt modelId="{F066C35F-BD15-4CA5-B0EF-4EDA83B1F6AF}" type="pres">
      <dgm:prSet presAssocID="{F019B143-1199-406E-9FDF-DAD42C89B617}" presName="compNode" presStyleCnt="0"/>
      <dgm:spPr/>
    </dgm:pt>
    <dgm:pt modelId="{4B3132B6-B08E-4B49-9933-4E913A533834}" type="pres">
      <dgm:prSet presAssocID="{F019B143-1199-406E-9FDF-DAD42C89B617}" presName="bgRect" presStyleLbl="bgShp" presStyleIdx="1" presStyleCnt="3"/>
      <dgm:spPr/>
    </dgm:pt>
    <dgm:pt modelId="{46D19B2F-ECEF-4A69-867B-30C258528161}" type="pres">
      <dgm:prSet presAssocID="{F019B143-1199-406E-9FDF-DAD42C89B61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6EF15C5-964D-49AC-94A7-1E2CE3683CEF}" type="pres">
      <dgm:prSet presAssocID="{F019B143-1199-406E-9FDF-DAD42C89B617}" presName="spaceRect" presStyleCnt="0"/>
      <dgm:spPr/>
    </dgm:pt>
    <dgm:pt modelId="{02732F89-F2AA-48BD-9A71-28DBC3145E29}" type="pres">
      <dgm:prSet presAssocID="{F019B143-1199-406E-9FDF-DAD42C89B617}" presName="parTx" presStyleLbl="revTx" presStyleIdx="1" presStyleCnt="3">
        <dgm:presLayoutVars>
          <dgm:chMax val="0"/>
          <dgm:chPref val="0"/>
        </dgm:presLayoutVars>
      </dgm:prSet>
      <dgm:spPr/>
    </dgm:pt>
    <dgm:pt modelId="{F4E7B86B-FFBF-4FA7-BBED-7BC6249C4B82}" type="pres">
      <dgm:prSet presAssocID="{52969B4D-55A8-4D72-BC5D-D48C7EAF1171}" presName="sibTrans" presStyleCnt="0"/>
      <dgm:spPr/>
    </dgm:pt>
    <dgm:pt modelId="{5ADE617C-CC6E-4ACC-B9DF-9472287627B3}" type="pres">
      <dgm:prSet presAssocID="{8707B949-5CB3-4460-B46A-E1205A00DC18}" presName="compNode" presStyleCnt="0"/>
      <dgm:spPr/>
    </dgm:pt>
    <dgm:pt modelId="{6551B66B-4774-4301-9AE6-F360F32C25EB}" type="pres">
      <dgm:prSet presAssocID="{8707B949-5CB3-4460-B46A-E1205A00DC18}" presName="bgRect" presStyleLbl="bgShp" presStyleIdx="2" presStyleCnt="3"/>
      <dgm:spPr/>
    </dgm:pt>
    <dgm:pt modelId="{E9A27083-A400-499E-BC31-8BC7D54AF237}" type="pres">
      <dgm:prSet presAssocID="{8707B949-5CB3-4460-B46A-E1205A00DC1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C2DE91C9-2A50-489E-8FA9-74D64DE1A55D}" type="pres">
      <dgm:prSet presAssocID="{8707B949-5CB3-4460-B46A-E1205A00DC18}" presName="spaceRect" presStyleCnt="0"/>
      <dgm:spPr/>
    </dgm:pt>
    <dgm:pt modelId="{3891432F-8F62-43CC-918E-BC37395323E0}" type="pres">
      <dgm:prSet presAssocID="{8707B949-5CB3-4460-B46A-E1205A00DC1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FE9C01A-747B-4F8C-9F6A-0ADBDABB01B7}" srcId="{7D64E8FD-6666-4F63-B27A-6CBCD8009143}" destId="{F019B143-1199-406E-9FDF-DAD42C89B617}" srcOrd="1" destOrd="0" parTransId="{4196923B-3252-4A77-AFAD-811D2BBB7565}" sibTransId="{52969B4D-55A8-4D72-BC5D-D48C7EAF1171}"/>
    <dgm:cxn modelId="{CF2EC327-5EC0-4A96-BC9D-82664A7C33AA}" srcId="{7D64E8FD-6666-4F63-B27A-6CBCD8009143}" destId="{772CAF91-93E7-4B93-B294-F4649CA75A62}" srcOrd="0" destOrd="0" parTransId="{64E5D466-4137-4F97-AE8E-8E337E8CC156}" sibTransId="{44746DF4-91BB-41CA-B889-BE76F5897B6C}"/>
    <dgm:cxn modelId="{B1BADD2A-9257-4B02-849E-95BE4BAFDE41}" type="presOf" srcId="{7D64E8FD-6666-4F63-B27A-6CBCD8009143}" destId="{02880404-9310-4DDD-88F1-50A6A04BBDF0}" srcOrd="0" destOrd="0" presId="urn:microsoft.com/office/officeart/2018/2/layout/IconVerticalSolidList"/>
    <dgm:cxn modelId="{6AFCE82B-DC88-43E0-B199-9E38166B2DCA}" type="presOf" srcId="{8707B949-5CB3-4460-B46A-E1205A00DC18}" destId="{3891432F-8F62-43CC-918E-BC37395323E0}" srcOrd="0" destOrd="0" presId="urn:microsoft.com/office/officeart/2018/2/layout/IconVerticalSolidList"/>
    <dgm:cxn modelId="{E0BA1437-69CC-4508-87D8-C39BAC28D1B3}" srcId="{7D64E8FD-6666-4F63-B27A-6CBCD8009143}" destId="{8707B949-5CB3-4460-B46A-E1205A00DC18}" srcOrd="2" destOrd="0" parTransId="{5275E80C-8531-4753-8E69-72DC3F4FA8F8}" sibTransId="{B12325B1-04A7-4858-A64F-585A479135E4}"/>
    <dgm:cxn modelId="{6EFFE5A7-156F-4F6D-BB2F-E0482798CE7E}" type="presOf" srcId="{F019B143-1199-406E-9FDF-DAD42C89B617}" destId="{02732F89-F2AA-48BD-9A71-28DBC3145E29}" srcOrd="0" destOrd="0" presId="urn:microsoft.com/office/officeart/2018/2/layout/IconVerticalSolidList"/>
    <dgm:cxn modelId="{D46B88DA-D943-4B15-8159-A49234390962}" type="presOf" srcId="{772CAF91-93E7-4B93-B294-F4649CA75A62}" destId="{147CC781-40EA-44F5-AE5C-4E4F5133FA65}" srcOrd="0" destOrd="0" presId="urn:microsoft.com/office/officeart/2018/2/layout/IconVerticalSolidList"/>
    <dgm:cxn modelId="{8C9B39B1-6726-421F-8085-D73D235630E1}" type="presParOf" srcId="{02880404-9310-4DDD-88F1-50A6A04BBDF0}" destId="{D9C4FEF3-7A2C-4FF9-A2B6-BEC9A4D2C068}" srcOrd="0" destOrd="0" presId="urn:microsoft.com/office/officeart/2018/2/layout/IconVerticalSolidList"/>
    <dgm:cxn modelId="{A5753C71-E61E-4680-B5EA-895FE515F907}" type="presParOf" srcId="{D9C4FEF3-7A2C-4FF9-A2B6-BEC9A4D2C068}" destId="{9ED59E0C-1963-4B0F-B032-C8A8D8375BF5}" srcOrd="0" destOrd="0" presId="urn:microsoft.com/office/officeart/2018/2/layout/IconVerticalSolidList"/>
    <dgm:cxn modelId="{5C751CAC-095E-4195-911C-078541811CDF}" type="presParOf" srcId="{D9C4FEF3-7A2C-4FF9-A2B6-BEC9A4D2C068}" destId="{35696016-C8EA-4452-B647-1DB3350FAD54}" srcOrd="1" destOrd="0" presId="urn:microsoft.com/office/officeart/2018/2/layout/IconVerticalSolidList"/>
    <dgm:cxn modelId="{FB6B4A81-CD83-432E-A9CD-152137A98703}" type="presParOf" srcId="{D9C4FEF3-7A2C-4FF9-A2B6-BEC9A4D2C068}" destId="{0FC1F2C1-6B54-418E-8DA2-F631650BB57E}" srcOrd="2" destOrd="0" presId="urn:microsoft.com/office/officeart/2018/2/layout/IconVerticalSolidList"/>
    <dgm:cxn modelId="{E5B447DC-5673-42C0-AF45-C4B718BE223E}" type="presParOf" srcId="{D9C4FEF3-7A2C-4FF9-A2B6-BEC9A4D2C068}" destId="{147CC781-40EA-44F5-AE5C-4E4F5133FA65}" srcOrd="3" destOrd="0" presId="urn:microsoft.com/office/officeart/2018/2/layout/IconVerticalSolidList"/>
    <dgm:cxn modelId="{38F6B84E-2568-4ED8-A0C2-B6DF8B282C53}" type="presParOf" srcId="{02880404-9310-4DDD-88F1-50A6A04BBDF0}" destId="{B7E3CE2E-40B3-41DF-9BB4-66C23CCD3106}" srcOrd="1" destOrd="0" presId="urn:microsoft.com/office/officeart/2018/2/layout/IconVerticalSolidList"/>
    <dgm:cxn modelId="{92EB6592-477B-4F94-A238-3E1F7D38C4A4}" type="presParOf" srcId="{02880404-9310-4DDD-88F1-50A6A04BBDF0}" destId="{F066C35F-BD15-4CA5-B0EF-4EDA83B1F6AF}" srcOrd="2" destOrd="0" presId="urn:microsoft.com/office/officeart/2018/2/layout/IconVerticalSolidList"/>
    <dgm:cxn modelId="{BC124674-8393-4884-8706-051AC3741FD4}" type="presParOf" srcId="{F066C35F-BD15-4CA5-B0EF-4EDA83B1F6AF}" destId="{4B3132B6-B08E-4B49-9933-4E913A533834}" srcOrd="0" destOrd="0" presId="urn:microsoft.com/office/officeart/2018/2/layout/IconVerticalSolidList"/>
    <dgm:cxn modelId="{16D4259E-C7DD-4408-9852-99C6B5BE6F13}" type="presParOf" srcId="{F066C35F-BD15-4CA5-B0EF-4EDA83B1F6AF}" destId="{46D19B2F-ECEF-4A69-867B-30C258528161}" srcOrd="1" destOrd="0" presId="urn:microsoft.com/office/officeart/2018/2/layout/IconVerticalSolidList"/>
    <dgm:cxn modelId="{0F8C54F0-B9B1-4DD5-A780-DFBA49E455CB}" type="presParOf" srcId="{F066C35F-BD15-4CA5-B0EF-4EDA83B1F6AF}" destId="{56EF15C5-964D-49AC-94A7-1E2CE3683CEF}" srcOrd="2" destOrd="0" presId="urn:microsoft.com/office/officeart/2018/2/layout/IconVerticalSolidList"/>
    <dgm:cxn modelId="{63593E7C-76C1-4D1A-A8AF-5E1892EEA6E4}" type="presParOf" srcId="{F066C35F-BD15-4CA5-B0EF-4EDA83B1F6AF}" destId="{02732F89-F2AA-48BD-9A71-28DBC3145E29}" srcOrd="3" destOrd="0" presId="urn:microsoft.com/office/officeart/2018/2/layout/IconVerticalSolidList"/>
    <dgm:cxn modelId="{0D903C3D-9A76-464F-BC84-BDE8A41FC2C2}" type="presParOf" srcId="{02880404-9310-4DDD-88F1-50A6A04BBDF0}" destId="{F4E7B86B-FFBF-4FA7-BBED-7BC6249C4B82}" srcOrd="3" destOrd="0" presId="urn:microsoft.com/office/officeart/2018/2/layout/IconVerticalSolidList"/>
    <dgm:cxn modelId="{588CC45F-F530-4081-94E1-349A9D62B842}" type="presParOf" srcId="{02880404-9310-4DDD-88F1-50A6A04BBDF0}" destId="{5ADE617C-CC6E-4ACC-B9DF-9472287627B3}" srcOrd="4" destOrd="0" presId="urn:microsoft.com/office/officeart/2018/2/layout/IconVerticalSolidList"/>
    <dgm:cxn modelId="{2CB3FAD2-991E-4A6B-BE72-E38C406CB9E1}" type="presParOf" srcId="{5ADE617C-CC6E-4ACC-B9DF-9472287627B3}" destId="{6551B66B-4774-4301-9AE6-F360F32C25EB}" srcOrd="0" destOrd="0" presId="urn:microsoft.com/office/officeart/2018/2/layout/IconVerticalSolidList"/>
    <dgm:cxn modelId="{0BBF95E5-6AA2-4A3D-9F7F-6F6731BB246B}" type="presParOf" srcId="{5ADE617C-CC6E-4ACC-B9DF-9472287627B3}" destId="{E9A27083-A400-499E-BC31-8BC7D54AF237}" srcOrd="1" destOrd="0" presId="urn:microsoft.com/office/officeart/2018/2/layout/IconVerticalSolidList"/>
    <dgm:cxn modelId="{5B7910D1-F6A9-44A3-80E5-951D88A884E2}" type="presParOf" srcId="{5ADE617C-CC6E-4ACC-B9DF-9472287627B3}" destId="{C2DE91C9-2A50-489E-8FA9-74D64DE1A55D}" srcOrd="2" destOrd="0" presId="urn:microsoft.com/office/officeart/2018/2/layout/IconVerticalSolidList"/>
    <dgm:cxn modelId="{82EAD38A-B776-4721-B16A-1537CDC0B196}" type="presParOf" srcId="{5ADE617C-CC6E-4ACC-B9DF-9472287627B3}" destId="{3891432F-8F62-43CC-918E-BC37395323E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91FAC6-9719-4D2A-953B-D9B787BA1DE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46D8A82-D86C-4428-B503-C1C461F37377}">
      <dgm:prSet/>
      <dgm:spPr/>
      <dgm:t>
        <a:bodyPr/>
        <a:lstStyle/>
        <a:p>
          <a:r>
            <a:rPr lang="en-GB"/>
            <a:t>My subjective experience</a:t>
          </a:r>
          <a:endParaRPr lang="en-US"/>
        </a:p>
      </dgm:t>
    </dgm:pt>
    <dgm:pt modelId="{F4622A89-1572-43E7-B188-35A613B7AC73}" type="parTrans" cxnId="{458804C0-E4AC-4367-9886-71F0C77E0E69}">
      <dgm:prSet/>
      <dgm:spPr/>
      <dgm:t>
        <a:bodyPr/>
        <a:lstStyle/>
        <a:p>
          <a:endParaRPr lang="en-US"/>
        </a:p>
      </dgm:t>
    </dgm:pt>
    <dgm:pt modelId="{2CF40207-3BB7-4D00-BEB4-CB87BFFFC1E3}" type="sibTrans" cxnId="{458804C0-E4AC-4367-9886-71F0C77E0E69}">
      <dgm:prSet/>
      <dgm:spPr/>
      <dgm:t>
        <a:bodyPr/>
        <a:lstStyle/>
        <a:p>
          <a:endParaRPr lang="en-US"/>
        </a:p>
      </dgm:t>
    </dgm:pt>
    <dgm:pt modelId="{DA3D0A57-88B7-4FF9-AD95-178ACE734E52}">
      <dgm:prSet/>
      <dgm:spPr/>
      <dgm:t>
        <a:bodyPr/>
        <a:lstStyle/>
        <a:p>
          <a:r>
            <a:rPr lang="en-GB"/>
            <a:t>One point of view</a:t>
          </a:r>
          <a:endParaRPr lang="en-US"/>
        </a:p>
      </dgm:t>
    </dgm:pt>
    <dgm:pt modelId="{4380BA06-EC62-41C8-9B8F-551D28C0C4D4}" type="parTrans" cxnId="{CA66A5BB-D798-4CAB-BCC4-98B0A0C3F24D}">
      <dgm:prSet/>
      <dgm:spPr/>
      <dgm:t>
        <a:bodyPr/>
        <a:lstStyle/>
        <a:p>
          <a:endParaRPr lang="en-US"/>
        </a:p>
      </dgm:t>
    </dgm:pt>
    <dgm:pt modelId="{CF6ECF7D-C636-4E70-B399-079E0C0FAF37}" type="sibTrans" cxnId="{CA66A5BB-D798-4CAB-BCC4-98B0A0C3F24D}">
      <dgm:prSet/>
      <dgm:spPr/>
      <dgm:t>
        <a:bodyPr/>
        <a:lstStyle/>
        <a:p>
          <a:endParaRPr lang="en-US"/>
        </a:p>
      </dgm:t>
    </dgm:pt>
    <dgm:pt modelId="{294DA45C-E71A-4517-BECD-0FD20E20EEEC}">
      <dgm:prSet/>
      <dgm:spPr/>
      <dgm:t>
        <a:bodyPr/>
        <a:lstStyle/>
        <a:p>
          <a:r>
            <a:rPr lang="en-GB" dirty="0"/>
            <a:t>There are other perspectives</a:t>
          </a:r>
          <a:endParaRPr lang="en-US" dirty="0"/>
        </a:p>
      </dgm:t>
    </dgm:pt>
    <dgm:pt modelId="{0660D2E0-FB87-4743-AD85-6D49B6152732}" type="parTrans" cxnId="{329551AC-8C1D-4DD0-AC74-5FD711144782}">
      <dgm:prSet/>
      <dgm:spPr/>
      <dgm:t>
        <a:bodyPr/>
        <a:lstStyle/>
        <a:p>
          <a:endParaRPr lang="en-US"/>
        </a:p>
      </dgm:t>
    </dgm:pt>
    <dgm:pt modelId="{45F50FB5-BCD2-42DF-A643-23D7F761F86B}" type="sibTrans" cxnId="{329551AC-8C1D-4DD0-AC74-5FD711144782}">
      <dgm:prSet/>
      <dgm:spPr/>
      <dgm:t>
        <a:bodyPr/>
        <a:lstStyle/>
        <a:p>
          <a:endParaRPr lang="en-US"/>
        </a:p>
      </dgm:t>
    </dgm:pt>
    <dgm:pt modelId="{F2AA0BE8-3833-4D27-8E51-413C351721A0}" type="pres">
      <dgm:prSet presAssocID="{1A91FAC6-9719-4D2A-953B-D9B787BA1DE4}" presName="linear" presStyleCnt="0">
        <dgm:presLayoutVars>
          <dgm:dir/>
          <dgm:animLvl val="lvl"/>
          <dgm:resizeHandles val="exact"/>
        </dgm:presLayoutVars>
      </dgm:prSet>
      <dgm:spPr/>
    </dgm:pt>
    <dgm:pt modelId="{26DAB447-37D9-41B5-BCCA-A325C2607D02}" type="pres">
      <dgm:prSet presAssocID="{246D8A82-D86C-4428-B503-C1C461F37377}" presName="parentLin" presStyleCnt="0"/>
      <dgm:spPr/>
    </dgm:pt>
    <dgm:pt modelId="{89E01D2C-D1D3-477A-94B6-A2E2228DE3B4}" type="pres">
      <dgm:prSet presAssocID="{246D8A82-D86C-4428-B503-C1C461F37377}" presName="parentLeftMargin" presStyleLbl="node1" presStyleIdx="0" presStyleCnt="3"/>
      <dgm:spPr/>
    </dgm:pt>
    <dgm:pt modelId="{C439D9A5-4C98-4E82-BEC8-0B7D1EEA4112}" type="pres">
      <dgm:prSet presAssocID="{246D8A82-D86C-4428-B503-C1C461F3737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74A9CA-C2AF-4191-B30C-8D0BCD23FE0C}" type="pres">
      <dgm:prSet presAssocID="{246D8A82-D86C-4428-B503-C1C461F37377}" presName="negativeSpace" presStyleCnt="0"/>
      <dgm:spPr/>
    </dgm:pt>
    <dgm:pt modelId="{F6751CBD-8E14-4B06-82E5-E09B5F0ABF59}" type="pres">
      <dgm:prSet presAssocID="{246D8A82-D86C-4428-B503-C1C461F37377}" presName="childText" presStyleLbl="conFgAcc1" presStyleIdx="0" presStyleCnt="3">
        <dgm:presLayoutVars>
          <dgm:bulletEnabled val="1"/>
        </dgm:presLayoutVars>
      </dgm:prSet>
      <dgm:spPr/>
    </dgm:pt>
    <dgm:pt modelId="{1419A098-047A-45CA-8C2B-AE16724BA070}" type="pres">
      <dgm:prSet presAssocID="{2CF40207-3BB7-4D00-BEB4-CB87BFFFC1E3}" presName="spaceBetweenRectangles" presStyleCnt="0"/>
      <dgm:spPr/>
    </dgm:pt>
    <dgm:pt modelId="{7871CE0F-26E4-40AB-A926-825D99937B1B}" type="pres">
      <dgm:prSet presAssocID="{DA3D0A57-88B7-4FF9-AD95-178ACE734E52}" presName="parentLin" presStyleCnt="0"/>
      <dgm:spPr/>
    </dgm:pt>
    <dgm:pt modelId="{ECEA51A7-C841-4B2C-8FD7-589DAED4202D}" type="pres">
      <dgm:prSet presAssocID="{DA3D0A57-88B7-4FF9-AD95-178ACE734E52}" presName="parentLeftMargin" presStyleLbl="node1" presStyleIdx="0" presStyleCnt="3"/>
      <dgm:spPr/>
    </dgm:pt>
    <dgm:pt modelId="{B7B2B111-E1AA-44C0-87B4-DE0B0DBB5765}" type="pres">
      <dgm:prSet presAssocID="{DA3D0A57-88B7-4FF9-AD95-178ACE734E5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32634A2-034B-4D25-8AE4-E26027B4963B}" type="pres">
      <dgm:prSet presAssocID="{DA3D0A57-88B7-4FF9-AD95-178ACE734E52}" presName="negativeSpace" presStyleCnt="0"/>
      <dgm:spPr/>
    </dgm:pt>
    <dgm:pt modelId="{C3D208BD-996E-411B-A44E-BD42441691D7}" type="pres">
      <dgm:prSet presAssocID="{DA3D0A57-88B7-4FF9-AD95-178ACE734E52}" presName="childText" presStyleLbl="conFgAcc1" presStyleIdx="1" presStyleCnt="3">
        <dgm:presLayoutVars>
          <dgm:bulletEnabled val="1"/>
        </dgm:presLayoutVars>
      </dgm:prSet>
      <dgm:spPr/>
    </dgm:pt>
    <dgm:pt modelId="{07B82EE0-FA89-42D1-A197-0A35D97DB78D}" type="pres">
      <dgm:prSet presAssocID="{CF6ECF7D-C636-4E70-B399-079E0C0FAF37}" presName="spaceBetweenRectangles" presStyleCnt="0"/>
      <dgm:spPr/>
    </dgm:pt>
    <dgm:pt modelId="{F892F349-DBE3-46F7-BEB5-F48661EA3637}" type="pres">
      <dgm:prSet presAssocID="{294DA45C-E71A-4517-BECD-0FD20E20EEEC}" presName="parentLin" presStyleCnt="0"/>
      <dgm:spPr/>
    </dgm:pt>
    <dgm:pt modelId="{35AF473C-CB0F-423B-9AAF-377DB5E7AFA7}" type="pres">
      <dgm:prSet presAssocID="{294DA45C-E71A-4517-BECD-0FD20E20EEEC}" presName="parentLeftMargin" presStyleLbl="node1" presStyleIdx="1" presStyleCnt="3"/>
      <dgm:spPr/>
    </dgm:pt>
    <dgm:pt modelId="{B0D55977-68DD-4474-B9E6-6B01E9B8604A}" type="pres">
      <dgm:prSet presAssocID="{294DA45C-E71A-4517-BECD-0FD20E20EEE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B6039A3-8CCD-43F1-8602-FD5A3EFB66C9}" type="pres">
      <dgm:prSet presAssocID="{294DA45C-E71A-4517-BECD-0FD20E20EEEC}" presName="negativeSpace" presStyleCnt="0"/>
      <dgm:spPr/>
    </dgm:pt>
    <dgm:pt modelId="{E91DD4A9-260A-4D02-8E3B-1E8163CFC628}" type="pres">
      <dgm:prSet presAssocID="{294DA45C-E71A-4517-BECD-0FD20E20EEE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3953A12-FBC1-4F4B-930E-C7822C7248EC}" type="presOf" srcId="{246D8A82-D86C-4428-B503-C1C461F37377}" destId="{89E01D2C-D1D3-477A-94B6-A2E2228DE3B4}" srcOrd="0" destOrd="0" presId="urn:microsoft.com/office/officeart/2005/8/layout/list1"/>
    <dgm:cxn modelId="{4C7BF424-B17B-4793-A3FE-B1D4060E7E03}" type="presOf" srcId="{294DA45C-E71A-4517-BECD-0FD20E20EEEC}" destId="{B0D55977-68DD-4474-B9E6-6B01E9B8604A}" srcOrd="1" destOrd="0" presId="urn:microsoft.com/office/officeart/2005/8/layout/list1"/>
    <dgm:cxn modelId="{D69F736E-FE0F-4CDD-934F-89898C718E45}" type="presOf" srcId="{DA3D0A57-88B7-4FF9-AD95-178ACE734E52}" destId="{ECEA51A7-C841-4B2C-8FD7-589DAED4202D}" srcOrd="0" destOrd="0" presId="urn:microsoft.com/office/officeart/2005/8/layout/list1"/>
    <dgm:cxn modelId="{3AC3DC4E-1BF4-4B51-A9A0-8ABB5ADACE70}" type="presOf" srcId="{1A91FAC6-9719-4D2A-953B-D9B787BA1DE4}" destId="{F2AA0BE8-3833-4D27-8E51-413C351721A0}" srcOrd="0" destOrd="0" presId="urn:microsoft.com/office/officeart/2005/8/layout/list1"/>
    <dgm:cxn modelId="{329551AC-8C1D-4DD0-AC74-5FD711144782}" srcId="{1A91FAC6-9719-4D2A-953B-D9B787BA1DE4}" destId="{294DA45C-E71A-4517-BECD-0FD20E20EEEC}" srcOrd="2" destOrd="0" parTransId="{0660D2E0-FB87-4743-AD85-6D49B6152732}" sibTransId="{45F50FB5-BCD2-42DF-A643-23D7F761F86B}"/>
    <dgm:cxn modelId="{6C96D9AF-870A-49C7-831D-B741D7E00834}" type="presOf" srcId="{DA3D0A57-88B7-4FF9-AD95-178ACE734E52}" destId="{B7B2B111-E1AA-44C0-87B4-DE0B0DBB5765}" srcOrd="1" destOrd="0" presId="urn:microsoft.com/office/officeart/2005/8/layout/list1"/>
    <dgm:cxn modelId="{CA66A5BB-D798-4CAB-BCC4-98B0A0C3F24D}" srcId="{1A91FAC6-9719-4D2A-953B-D9B787BA1DE4}" destId="{DA3D0A57-88B7-4FF9-AD95-178ACE734E52}" srcOrd="1" destOrd="0" parTransId="{4380BA06-EC62-41C8-9B8F-551D28C0C4D4}" sibTransId="{CF6ECF7D-C636-4E70-B399-079E0C0FAF37}"/>
    <dgm:cxn modelId="{458804C0-E4AC-4367-9886-71F0C77E0E69}" srcId="{1A91FAC6-9719-4D2A-953B-D9B787BA1DE4}" destId="{246D8A82-D86C-4428-B503-C1C461F37377}" srcOrd="0" destOrd="0" parTransId="{F4622A89-1572-43E7-B188-35A613B7AC73}" sibTransId="{2CF40207-3BB7-4D00-BEB4-CB87BFFFC1E3}"/>
    <dgm:cxn modelId="{DE052FC1-0266-413D-AFB3-026A3D10F3B7}" type="presOf" srcId="{246D8A82-D86C-4428-B503-C1C461F37377}" destId="{C439D9A5-4C98-4E82-BEC8-0B7D1EEA4112}" srcOrd="1" destOrd="0" presId="urn:microsoft.com/office/officeart/2005/8/layout/list1"/>
    <dgm:cxn modelId="{262189EB-1D35-4BC3-9B74-EBED4618794F}" type="presOf" srcId="{294DA45C-E71A-4517-BECD-0FD20E20EEEC}" destId="{35AF473C-CB0F-423B-9AAF-377DB5E7AFA7}" srcOrd="0" destOrd="0" presId="urn:microsoft.com/office/officeart/2005/8/layout/list1"/>
    <dgm:cxn modelId="{D874149E-8DB3-4975-BC4E-036A99EC47CE}" type="presParOf" srcId="{F2AA0BE8-3833-4D27-8E51-413C351721A0}" destId="{26DAB447-37D9-41B5-BCCA-A325C2607D02}" srcOrd="0" destOrd="0" presId="urn:microsoft.com/office/officeart/2005/8/layout/list1"/>
    <dgm:cxn modelId="{BF77EEB7-FF55-4DD1-8D1C-C6D0511B264D}" type="presParOf" srcId="{26DAB447-37D9-41B5-BCCA-A325C2607D02}" destId="{89E01D2C-D1D3-477A-94B6-A2E2228DE3B4}" srcOrd="0" destOrd="0" presId="urn:microsoft.com/office/officeart/2005/8/layout/list1"/>
    <dgm:cxn modelId="{050410CF-68FB-4AA8-89E6-8C4FFDC15DF3}" type="presParOf" srcId="{26DAB447-37D9-41B5-BCCA-A325C2607D02}" destId="{C439D9A5-4C98-4E82-BEC8-0B7D1EEA4112}" srcOrd="1" destOrd="0" presId="urn:microsoft.com/office/officeart/2005/8/layout/list1"/>
    <dgm:cxn modelId="{0C807003-9745-48E7-AEB0-30A2BE685FE0}" type="presParOf" srcId="{F2AA0BE8-3833-4D27-8E51-413C351721A0}" destId="{EC74A9CA-C2AF-4191-B30C-8D0BCD23FE0C}" srcOrd="1" destOrd="0" presId="urn:microsoft.com/office/officeart/2005/8/layout/list1"/>
    <dgm:cxn modelId="{4D24BD24-C50C-497F-A28D-857DD6D5F937}" type="presParOf" srcId="{F2AA0BE8-3833-4D27-8E51-413C351721A0}" destId="{F6751CBD-8E14-4B06-82E5-E09B5F0ABF59}" srcOrd="2" destOrd="0" presId="urn:microsoft.com/office/officeart/2005/8/layout/list1"/>
    <dgm:cxn modelId="{1043552B-CAC2-412A-B861-1DAEC8A30087}" type="presParOf" srcId="{F2AA0BE8-3833-4D27-8E51-413C351721A0}" destId="{1419A098-047A-45CA-8C2B-AE16724BA070}" srcOrd="3" destOrd="0" presId="urn:microsoft.com/office/officeart/2005/8/layout/list1"/>
    <dgm:cxn modelId="{45022AA6-8F74-4A8E-85A7-B942026F7ED9}" type="presParOf" srcId="{F2AA0BE8-3833-4D27-8E51-413C351721A0}" destId="{7871CE0F-26E4-40AB-A926-825D99937B1B}" srcOrd="4" destOrd="0" presId="urn:microsoft.com/office/officeart/2005/8/layout/list1"/>
    <dgm:cxn modelId="{0223947E-59DD-4508-8B55-2FBF7D920076}" type="presParOf" srcId="{7871CE0F-26E4-40AB-A926-825D99937B1B}" destId="{ECEA51A7-C841-4B2C-8FD7-589DAED4202D}" srcOrd="0" destOrd="0" presId="urn:microsoft.com/office/officeart/2005/8/layout/list1"/>
    <dgm:cxn modelId="{3A886FD9-995A-4690-ADC8-87EC9DB78E6A}" type="presParOf" srcId="{7871CE0F-26E4-40AB-A926-825D99937B1B}" destId="{B7B2B111-E1AA-44C0-87B4-DE0B0DBB5765}" srcOrd="1" destOrd="0" presId="urn:microsoft.com/office/officeart/2005/8/layout/list1"/>
    <dgm:cxn modelId="{2BEB0A09-1ADC-414C-8CAD-3700EDE89681}" type="presParOf" srcId="{F2AA0BE8-3833-4D27-8E51-413C351721A0}" destId="{632634A2-034B-4D25-8AE4-E26027B4963B}" srcOrd="5" destOrd="0" presId="urn:microsoft.com/office/officeart/2005/8/layout/list1"/>
    <dgm:cxn modelId="{E984C800-8B1D-4BDD-A322-6675E955EF40}" type="presParOf" srcId="{F2AA0BE8-3833-4D27-8E51-413C351721A0}" destId="{C3D208BD-996E-411B-A44E-BD42441691D7}" srcOrd="6" destOrd="0" presId="urn:microsoft.com/office/officeart/2005/8/layout/list1"/>
    <dgm:cxn modelId="{1F8A0585-3DC6-473A-8485-3B3964108E8F}" type="presParOf" srcId="{F2AA0BE8-3833-4D27-8E51-413C351721A0}" destId="{07B82EE0-FA89-42D1-A197-0A35D97DB78D}" srcOrd="7" destOrd="0" presId="urn:microsoft.com/office/officeart/2005/8/layout/list1"/>
    <dgm:cxn modelId="{CCB1E15D-1BE2-4272-B947-343FCC026926}" type="presParOf" srcId="{F2AA0BE8-3833-4D27-8E51-413C351721A0}" destId="{F892F349-DBE3-46F7-BEB5-F48661EA3637}" srcOrd="8" destOrd="0" presId="urn:microsoft.com/office/officeart/2005/8/layout/list1"/>
    <dgm:cxn modelId="{E67DE9F3-EE7A-4FC4-B1DC-B3C63F450651}" type="presParOf" srcId="{F892F349-DBE3-46F7-BEB5-F48661EA3637}" destId="{35AF473C-CB0F-423B-9AAF-377DB5E7AFA7}" srcOrd="0" destOrd="0" presId="urn:microsoft.com/office/officeart/2005/8/layout/list1"/>
    <dgm:cxn modelId="{C5B39032-EA3F-44B8-916F-B82E47E25AD7}" type="presParOf" srcId="{F892F349-DBE3-46F7-BEB5-F48661EA3637}" destId="{B0D55977-68DD-4474-B9E6-6B01E9B8604A}" srcOrd="1" destOrd="0" presId="urn:microsoft.com/office/officeart/2005/8/layout/list1"/>
    <dgm:cxn modelId="{21F7798B-A72D-46D0-B87E-DCA0A397205F}" type="presParOf" srcId="{F2AA0BE8-3833-4D27-8E51-413C351721A0}" destId="{DB6039A3-8CCD-43F1-8602-FD5A3EFB66C9}" srcOrd="9" destOrd="0" presId="urn:microsoft.com/office/officeart/2005/8/layout/list1"/>
    <dgm:cxn modelId="{23D271AB-25C2-49E5-988F-93D6B9E5C46D}" type="presParOf" srcId="{F2AA0BE8-3833-4D27-8E51-413C351721A0}" destId="{E91DD4A9-260A-4D02-8E3B-1E8163CFC62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1E2DC6-9BEC-43DE-BAA3-1B2BC6C9A38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62438AD-CD4D-4582-8997-ABE7B488B9E3}">
      <dgm:prSet/>
      <dgm:spPr/>
      <dgm:t>
        <a:bodyPr/>
        <a:lstStyle/>
        <a:p>
          <a:r>
            <a:rPr lang="en-GB"/>
            <a:t>Pre-9/11</a:t>
          </a:r>
          <a:endParaRPr lang="en-US"/>
        </a:p>
      </dgm:t>
    </dgm:pt>
    <dgm:pt modelId="{729F82B6-E9C6-4C12-ABE0-41A1291E69A6}" type="parTrans" cxnId="{9B89F2A5-1226-4536-8CF2-1AACFD254770}">
      <dgm:prSet/>
      <dgm:spPr/>
      <dgm:t>
        <a:bodyPr/>
        <a:lstStyle/>
        <a:p>
          <a:endParaRPr lang="en-US"/>
        </a:p>
      </dgm:t>
    </dgm:pt>
    <dgm:pt modelId="{1BB7E9D6-633B-44D6-8EDE-C48D018DBB77}" type="sibTrans" cxnId="{9B89F2A5-1226-4536-8CF2-1AACFD254770}">
      <dgm:prSet/>
      <dgm:spPr/>
      <dgm:t>
        <a:bodyPr/>
        <a:lstStyle/>
        <a:p>
          <a:endParaRPr lang="en-US"/>
        </a:p>
      </dgm:t>
    </dgm:pt>
    <dgm:pt modelId="{71AEB251-0360-478C-92D6-199850632559}">
      <dgm:prSet/>
      <dgm:spPr/>
      <dgm:t>
        <a:bodyPr/>
        <a:lstStyle/>
        <a:p>
          <a:r>
            <a:rPr lang="en-GB"/>
            <a:t>Pre-Iraq, Pre-Afghanistan</a:t>
          </a:r>
          <a:endParaRPr lang="en-US"/>
        </a:p>
      </dgm:t>
    </dgm:pt>
    <dgm:pt modelId="{F09D0641-771F-4259-AA17-2C1321BA0A16}" type="parTrans" cxnId="{EBBECEDB-E419-4B3A-9FF3-7B56C378A9E6}">
      <dgm:prSet/>
      <dgm:spPr/>
      <dgm:t>
        <a:bodyPr/>
        <a:lstStyle/>
        <a:p>
          <a:endParaRPr lang="en-US"/>
        </a:p>
      </dgm:t>
    </dgm:pt>
    <dgm:pt modelId="{7D7BECCA-35DD-412B-93F0-CF1CD0EBA5AC}" type="sibTrans" cxnId="{EBBECEDB-E419-4B3A-9FF3-7B56C378A9E6}">
      <dgm:prSet/>
      <dgm:spPr/>
      <dgm:t>
        <a:bodyPr/>
        <a:lstStyle/>
        <a:p>
          <a:endParaRPr lang="en-US"/>
        </a:p>
      </dgm:t>
    </dgm:pt>
    <dgm:pt modelId="{497FBAB2-1C4E-4587-B40B-FA76FB06C826}">
      <dgm:prSet/>
      <dgm:spPr/>
      <dgm:t>
        <a:bodyPr/>
        <a:lstStyle/>
        <a:p>
          <a:r>
            <a:rPr lang="en-GB"/>
            <a:t>Recent conflicts:</a:t>
          </a:r>
          <a:endParaRPr lang="en-US"/>
        </a:p>
      </dgm:t>
    </dgm:pt>
    <dgm:pt modelId="{A4F47200-B2BC-4878-9BCD-936518A2990E}" type="parTrans" cxnId="{679A8987-58F9-4009-9354-F9A91E6C1340}">
      <dgm:prSet/>
      <dgm:spPr/>
      <dgm:t>
        <a:bodyPr/>
        <a:lstStyle/>
        <a:p>
          <a:endParaRPr lang="en-US"/>
        </a:p>
      </dgm:t>
    </dgm:pt>
    <dgm:pt modelId="{354E6FFB-E9BC-41AE-BAE4-7A61EFFD3F47}" type="sibTrans" cxnId="{679A8987-58F9-4009-9354-F9A91E6C1340}">
      <dgm:prSet/>
      <dgm:spPr/>
      <dgm:t>
        <a:bodyPr/>
        <a:lstStyle/>
        <a:p>
          <a:endParaRPr lang="en-US"/>
        </a:p>
      </dgm:t>
    </dgm:pt>
    <dgm:pt modelId="{309465BD-01F9-449C-865E-C2595F756B4D}">
      <dgm:prSet/>
      <dgm:spPr/>
      <dgm:t>
        <a:bodyPr/>
        <a:lstStyle/>
        <a:p>
          <a:r>
            <a:rPr lang="en-GB"/>
            <a:t>Falklands (16 years before)</a:t>
          </a:r>
          <a:endParaRPr lang="en-US"/>
        </a:p>
      </dgm:t>
    </dgm:pt>
    <dgm:pt modelId="{0F11A399-5B05-45E9-9316-01EE0D558DC2}" type="parTrans" cxnId="{7D9225E4-673C-4A2B-8526-8276C4366820}">
      <dgm:prSet/>
      <dgm:spPr/>
      <dgm:t>
        <a:bodyPr/>
        <a:lstStyle/>
        <a:p>
          <a:endParaRPr lang="en-US"/>
        </a:p>
      </dgm:t>
    </dgm:pt>
    <dgm:pt modelId="{ACB85FBD-322A-408E-8A11-6CCA960CC433}" type="sibTrans" cxnId="{7D9225E4-673C-4A2B-8526-8276C4366820}">
      <dgm:prSet/>
      <dgm:spPr/>
      <dgm:t>
        <a:bodyPr/>
        <a:lstStyle/>
        <a:p>
          <a:endParaRPr lang="en-US"/>
        </a:p>
      </dgm:t>
    </dgm:pt>
    <dgm:pt modelId="{26606AD9-85A9-4C16-9B90-122687F7E212}">
      <dgm:prSet/>
      <dgm:spPr/>
      <dgm:t>
        <a:bodyPr/>
        <a:lstStyle/>
        <a:p>
          <a:r>
            <a:rPr lang="en-GB"/>
            <a:t>Bosnia – Dayton Accords</a:t>
          </a:r>
          <a:endParaRPr lang="en-US"/>
        </a:p>
      </dgm:t>
    </dgm:pt>
    <dgm:pt modelId="{CA0BBE60-54B3-4E05-BC6D-56496740B9D9}" type="parTrans" cxnId="{000E9C63-C779-4413-B236-22F3FC00A1E9}">
      <dgm:prSet/>
      <dgm:spPr/>
      <dgm:t>
        <a:bodyPr/>
        <a:lstStyle/>
        <a:p>
          <a:endParaRPr lang="en-US"/>
        </a:p>
      </dgm:t>
    </dgm:pt>
    <dgm:pt modelId="{0B888E7E-30D6-4023-9FEF-AFAC3DF7BD45}" type="sibTrans" cxnId="{000E9C63-C779-4413-B236-22F3FC00A1E9}">
      <dgm:prSet/>
      <dgm:spPr/>
      <dgm:t>
        <a:bodyPr/>
        <a:lstStyle/>
        <a:p>
          <a:endParaRPr lang="en-US"/>
        </a:p>
      </dgm:t>
    </dgm:pt>
    <dgm:pt modelId="{282C5BD9-0BBB-4CA1-9FF0-8F3D10D562B1}">
      <dgm:prSet/>
      <dgm:spPr/>
      <dgm:t>
        <a:bodyPr/>
        <a:lstStyle/>
        <a:p>
          <a:r>
            <a:rPr lang="en-GB"/>
            <a:t>Desert Storm – 1990-1991</a:t>
          </a:r>
          <a:endParaRPr lang="en-US"/>
        </a:p>
      </dgm:t>
    </dgm:pt>
    <dgm:pt modelId="{3F03D54D-519C-494C-B3C1-E0979ECB0DA3}" type="parTrans" cxnId="{FB92D8F4-CF5D-4A35-ABB9-E6D0554C3453}">
      <dgm:prSet/>
      <dgm:spPr/>
      <dgm:t>
        <a:bodyPr/>
        <a:lstStyle/>
        <a:p>
          <a:endParaRPr lang="en-US"/>
        </a:p>
      </dgm:t>
    </dgm:pt>
    <dgm:pt modelId="{841D31D1-FD7A-4835-AA55-C960C5FEF122}" type="sibTrans" cxnId="{FB92D8F4-CF5D-4A35-ABB9-E6D0554C3453}">
      <dgm:prSet/>
      <dgm:spPr/>
      <dgm:t>
        <a:bodyPr/>
        <a:lstStyle/>
        <a:p>
          <a:endParaRPr lang="en-US"/>
        </a:p>
      </dgm:t>
    </dgm:pt>
    <dgm:pt modelId="{F34640F7-77F1-4F5D-BB31-088D3EB831EE}">
      <dgm:prSet/>
      <dgm:spPr/>
      <dgm:t>
        <a:bodyPr/>
        <a:lstStyle/>
        <a:p>
          <a:r>
            <a:rPr lang="en-GB"/>
            <a:t>Positive recent influence</a:t>
          </a:r>
          <a:endParaRPr lang="en-US"/>
        </a:p>
      </dgm:t>
    </dgm:pt>
    <dgm:pt modelId="{7360A719-1A8D-46C4-A2D6-01C2D7E60B82}" type="parTrans" cxnId="{93091950-3C93-4E21-AAC7-FED9E7AE25D7}">
      <dgm:prSet/>
      <dgm:spPr/>
      <dgm:t>
        <a:bodyPr/>
        <a:lstStyle/>
        <a:p>
          <a:endParaRPr lang="en-US"/>
        </a:p>
      </dgm:t>
    </dgm:pt>
    <dgm:pt modelId="{D4301F9B-BC0D-42D3-BE80-DCD09FB18230}" type="sibTrans" cxnId="{93091950-3C93-4E21-AAC7-FED9E7AE25D7}">
      <dgm:prSet/>
      <dgm:spPr/>
      <dgm:t>
        <a:bodyPr/>
        <a:lstStyle/>
        <a:p>
          <a:endParaRPr lang="en-US"/>
        </a:p>
      </dgm:t>
    </dgm:pt>
    <dgm:pt modelId="{D38E03AB-BE09-44EA-97FD-35113BD8D7A5}">
      <dgm:prSet/>
      <dgm:spPr/>
      <dgm:t>
        <a:bodyPr/>
        <a:lstStyle/>
        <a:p>
          <a:r>
            <a:rPr lang="en-GB"/>
            <a:t>Second largest navy</a:t>
          </a:r>
          <a:endParaRPr lang="en-US"/>
        </a:p>
      </dgm:t>
    </dgm:pt>
    <dgm:pt modelId="{D2EC8CE4-A2A7-4066-82A3-8E6C13AB269F}" type="parTrans" cxnId="{C77DB9AA-E3B0-4376-966B-D246E0539355}">
      <dgm:prSet/>
      <dgm:spPr/>
      <dgm:t>
        <a:bodyPr/>
        <a:lstStyle/>
        <a:p>
          <a:endParaRPr lang="en-US"/>
        </a:p>
      </dgm:t>
    </dgm:pt>
    <dgm:pt modelId="{2BA5D192-E0CF-4EDD-954B-5907191DE90B}" type="sibTrans" cxnId="{C77DB9AA-E3B0-4376-966B-D246E0539355}">
      <dgm:prSet/>
      <dgm:spPr/>
      <dgm:t>
        <a:bodyPr/>
        <a:lstStyle/>
        <a:p>
          <a:endParaRPr lang="en-US"/>
        </a:p>
      </dgm:t>
    </dgm:pt>
    <dgm:pt modelId="{62CAEE99-49F4-48BF-B2AC-042414DA052E}" type="pres">
      <dgm:prSet presAssocID="{A21E2DC6-9BEC-43DE-BAA3-1B2BC6C9A381}" presName="linear" presStyleCnt="0">
        <dgm:presLayoutVars>
          <dgm:dir/>
          <dgm:animLvl val="lvl"/>
          <dgm:resizeHandles val="exact"/>
        </dgm:presLayoutVars>
      </dgm:prSet>
      <dgm:spPr/>
    </dgm:pt>
    <dgm:pt modelId="{B11283F3-169F-4107-B89A-0070B7488104}" type="pres">
      <dgm:prSet presAssocID="{462438AD-CD4D-4582-8997-ABE7B488B9E3}" presName="parentLin" presStyleCnt="0"/>
      <dgm:spPr/>
    </dgm:pt>
    <dgm:pt modelId="{2CA61E25-C57A-4EAB-BD3A-8709EE600468}" type="pres">
      <dgm:prSet presAssocID="{462438AD-CD4D-4582-8997-ABE7B488B9E3}" presName="parentLeftMargin" presStyleLbl="node1" presStyleIdx="0" presStyleCnt="5"/>
      <dgm:spPr/>
    </dgm:pt>
    <dgm:pt modelId="{28244B26-7713-4E1B-9AB4-3C70439FAA49}" type="pres">
      <dgm:prSet presAssocID="{462438AD-CD4D-4582-8997-ABE7B488B9E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3B3F26F-B9F2-4488-8CC7-DD14CF11CDF7}" type="pres">
      <dgm:prSet presAssocID="{462438AD-CD4D-4582-8997-ABE7B488B9E3}" presName="negativeSpace" presStyleCnt="0"/>
      <dgm:spPr/>
    </dgm:pt>
    <dgm:pt modelId="{EF008082-A618-46C0-8E99-CC81191CBA0A}" type="pres">
      <dgm:prSet presAssocID="{462438AD-CD4D-4582-8997-ABE7B488B9E3}" presName="childText" presStyleLbl="conFgAcc1" presStyleIdx="0" presStyleCnt="5">
        <dgm:presLayoutVars>
          <dgm:bulletEnabled val="1"/>
        </dgm:presLayoutVars>
      </dgm:prSet>
      <dgm:spPr/>
    </dgm:pt>
    <dgm:pt modelId="{7DC7A3B6-7DD0-4DAC-8EFC-E04922581A2F}" type="pres">
      <dgm:prSet presAssocID="{1BB7E9D6-633B-44D6-8EDE-C48D018DBB77}" presName="spaceBetweenRectangles" presStyleCnt="0"/>
      <dgm:spPr/>
    </dgm:pt>
    <dgm:pt modelId="{A95F793C-7B3A-4591-A748-F371BBA57E97}" type="pres">
      <dgm:prSet presAssocID="{71AEB251-0360-478C-92D6-199850632559}" presName="parentLin" presStyleCnt="0"/>
      <dgm:spPr/>
    </dgm:pt>
    <dgm:pt modelId="{FBBD46D7-FBE0-432E-95E9-14B9A7034CFE}" type="pres">
      <dgm:prSet presAssocID="{71AEB251-0360-478C-92D6-199850632559}" presName="parentLeftMargin" presStyleLbl="node1" presStyleIdx="0" presStyleCnt="5"/>
      <dgm:spPr/>
    </dgm:pt>
    <dgm:pt modelId="{56E5CD33-A53B-4671-B1F1-50F1AB3BB228}" type="pres">
      <dgm:prSet presAssocID="{71AEB251-0360-478C-92D6-19985063255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AD44397-ABA1-4366-9996-6316081883A2}" type="pres">
      <dgm:prSet presAssocID="{71AEB251-0360-478C-92D6-199850632559}" presName="negativeSpace" presStyleCnt="0"/>
      <dgm:spPr/>
    </dgm:pt>
    <dgm:pt modelId="{305DDC28-283D-4326-9ED3-0D209C701DEC}" type="pres">
      <dgm:prSet presAssocID="{71AEB251-0360-478C-92D6-199850632559}" presName="childText" presStyleLbl="conFgAcc1" presStyleIdx="1" presStyleCnt="5">
        <dgm:presLayoutVars>
          <dgm:bulletEnabled val="1"/>
        </dgm:presLayoutVars>
      </dgm:prSet>
      <dgm:spPr/>
    </dgm:pt>
    <dgm:pt modelId="{0D3F3EDB-03D4-4509-9BA3-739D4C431E97}" type="pres">
      <dgm:prSet presAssocID="{7D7BECCA-35DD-412B-93F0-CF1CD0EBA5AC}" presName="spaceBetweenRectangles" presStyleCnt="0"/>
      <dgm:spPr/>
    </dgm:pt>
    <dgm:pt modelId="{BC8CF547-DA6E-4AC2-9517-FC9F250A0F1A}" type="pres">
      <dgm:prSet presAssocID="{497FBAB2-1C4E-4587-B40B-FA76FB06C826}" presName="parentLin" presStyleCnt="0"/>
      <dgm:spPr/>
    </dgm:pt>
    <dgm:pt modelId="{072AD887-FAEB-4C39-9F5D-0FB2D22DBF4B}" type="pres">
      <dgm:prSet presAssocID="{497FBAB2-1C4E-4587-B40B-FA76FB06C826}" presName="parentLeftMargin" presStyleLbl="node1" presStyleIdx="1" presStyleCnt="5"/>
      <dgm:spPr/>
    </dgm:pt>
    <dgm:pt modelId="{225571A3-E29B-4DB2-B01B-80B18E736FC7}" type="pres">
      <dgm:prSet presAssocID="{497FBAB2-1C4E-4587-B40B-FA76FB06C82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EA96ED6-6BDC-492B-8B33-9CCA9C855829}" type="pres">
      <dgm:prSet presAssocID="{497FBAB2-1C4E-4587-B40B-FA76FB06C826}" presName="negativeSpace" presStyleCnt="0"/>
      <dgm:spPr/>
    </dgm:pt>
    <dgm:pt modelId="{C8B78C96-916B-42D4-9557-200EFDD942E5}" type="pres">
      <dgm:prSet presAssocID="{497FBAB2-1C4E-4587-B40B-FA76FB06C826}" presName="childText" presStyleLbl="conFgAcc1" presStyleIdx="2" presStyleCnt="5">
        <dgm:presLayoutVars>
          <dgm:bulletEnabled val="1"/>
        </dgm:presLayoutVars>
      </dgm:prSet>
      <dgm:spPr/>
    </dgm:pt>
    <dgm:pt modelId="{F8221268-2331-4C04-8A34-96ED698C8574}" type="pres">
      <dgm:prSet presAssocID="{354E6FFB-E9BC-41AE-BAE4-7A61EFFD3F47}" presName="spaceBetweenRectangles" presStyleCnt="0"/>
      <dgm:spPr/>
    </dgm:pt>
    <dgm:pt modelId="{0B7F6A88-A5DF-4FBA-BFAB-02CBE3092FDB}" type="pres">
      <dgm:prSet presAssocID="{F34640F7-77F1-4F5D-BB31-088D3EB831EE}" presName="parentLin" presStyleCnt="0"/>
      <dgm:spPr/>
    </dgm:pt>
    <dgm:pt modelId="{5A9256B2-7FFC-415F-8855-79D27813A460}" type="pres">
      <dgm:prSet presAssocID="{F34640F7-77F1-4F5D-BB31-088D3EB831EE}" presName="parentLeftMargin" presStyleLbl="node1" presStyleIdx="2" presStyleCnt="5"/>
      <dgm:spPr/>
    </dgm:pt>
    <dgm:pt modelId="{F4DD86A6-C314-4EEA-934D-21ADA9D8525E}" type="pres">
      <dgm:prSet presAssocID="{F34640F7-77F1-4F5D-BB31-088D3EB831E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0F13421-C147-4C10-89E3-0CDE3AB48042}" type="pres">
      <dgm:prSet presAssocID="{F34640F7-77F1-4F5D-BB31-088D3EB831EE}" presName="negativeSpace" presStyleCnt="0"/>
      <dgm:spPr/>
    </dgm:pt>
    <dgm:pt modelId="{CB1B3EDF-2700-4D1A-8DA2-1596CDB8188B}" type="pres">
      <dgm:prSet presAssocID="{F34640F7-77F1-4F5D-BB31-088D3EB831EE}" presName="childText" presStyleLbl="conFgAcc1" presStyleIdx="3" presStyleCnt="5">
        <dgm:presLayoutVars>
          <dgm:bulletEnabled val="1"/>
        </dgm:presLayoutVars>
      </dgm:prSet>
      <dgm:spPr/>
    </dgm:pt>
    <dgm:pt modelId="{3B10376F-8C94-4904-B8B2-EC410BE46AF2}" type="pres">
      <dgm:prSet presAssocID="{D4301F9B-BC0D-42D3-BE80-DCD09FB18230}" presName="spaceBetweenRectangles" presStyleCnt="0"/>
      <dgm:spPr/>
    </dgm:pt>
    <dgm:pt modelId="{FD717096-6B39-492C-802C-8199743947A0}" type="pres">
      <dgm:prSet presAssocID="{D38E03AB-BE09-44EA-97FD-35113BD8D7A5}" presName="parentLin" presStyleCnt="0"/>
      <dgm:spPr/>
    </dgm:pt>
    <dgm:pt modelId="{C08DB8C2-A0FB-4AA5-9D4E-87992D8AA56A}" type="pres">
      <dgm:prSet presAssocID="{D38E03AB-BE09-44EA-97FD-35113BD8D7A5}" presName="parentLeftMargin" presStyleLbl="node1" presStyleIdx="3" presStyleCnt="5"/>
      <dgm:spPr/>
    </dgm:pt>
    <dgm:pt modelId="{6717DCD8-1145-4647-9BA3-0DAA3708AB31}" type="pres">
      <dgm:prSet presAssocID="{D38E03AB-BE09-44EA-97FD-35113BD8D7A5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09332CAB-784F-4FA7-BB65-B0C990B61037}" type="pres">
      <dgm:prSet presAssocID="{D38E03AB-BE09-44EA-97FD-35113BD8D7A5}" presName="negativeSpace" presStyleCnt="0"/>
      <dgm:spPr/>
    </dgm:pt>
    <dgm:pt modelId="{3DE26B89-41B5-459A-838C-6378CE6BCB22}" type="pres">
      <dgm:prSet presAssocID="{D38E03AB-BE09-44EA-97FD-35113BD8D7A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7482919-DA6E-4B36-AC2C-C504B609572D}" type="presOf" srcId="{462438AD-CD4D-4582-8997-ABE7B488B9E3}" destId="{28244B26-7713-4E1B-9AB4-3C70439FAA49}" srcOrd="1" destOrd="0" presId="urn:microsoft.com/office/officeart/2005/8/layout/list1"/>
    <dgm:cxn modelId="{D0D7AF1B-D95B-4465-87D7-4A2FCD8B9F3B}" type="presOf" srcId="{D38E03AB-BE09-44EA-97FD-35113BD8D7A5}" destId="{C08DB8C2-A0FB-4AA5-9D4E-87992D8AA56A}" srcOrd="0" destOrd="0" presId="urn:microsoft.com/office/officeart/2005/8/layout/list1"/>
    <dgm:cxn modelId="{000E9C63-C779-4413-B236-22F3FC00A1E9}" srcId="{497FBAB2-1C4E-4587-B40B-FA76FB06C826}" destId="{26606AD9-85A9-4C16-9B90-122687F7E212}" srcOrd="1" destOrd="0" parTransId="{CA0BBE60-54B3-4E05-BC6D-56496740B9D9}" sibTransId="{0B888E7E-30D6-4023-9FEF-AFAC3DF7BD45}"/>
    <dgm:cxn modelId="{022C4148-B512-4AD0-A762-2E148F8494FB}" type="presOf" srcId="{F34640F7-77F1-4F5D-BB31-088D3EB831EE}" destId="{F4DD86A6-C314-4EEA-934D-21ADA9D8525E}" srcOrd="1" destOrd="0" presId="urn:microsoft.com/office/officeart/2005/8/layout/list1"/>
    <dgm:cxn modelId="{93091950-3C93-4E21-AAC7-FED9E7AE25D7}" srcId="{A21E2DC6-9BEC-43DE-BAA3-1B2BC6C9A381}" destId="{F34640F7-77F1-4F5D-BB31-088D3EB831EE}" srcOrd="3" destOrd="0" parTransId="{7360A719-1A8D-46C4-A2D6-01C2D7E60B82}" sibTransId="{D4301F9B-BC0D-42D3-BE80-DCD09FB18230}"/>
    <dgm:cxn modelId="{DE717C50-25AA-413A-BFB8-5E5C96A982CE}" type="presOf" srcId="{497FBAB2-1C4E-4587-B40B-FA76FB06C826}" destId="{225571A3-E29B-4DB2-B01B-80B18E736FC7}" srcOrd="1" destOrd="0" presId="urn:microsoft.com/office/officeart/2005/8/layout/list1"/>
    <dgm:cxn modelId="{6C7E037B-BC62-43E4-9602-C007FD675C8D}" type="presOf" srcId="{282C5BD9-0BBB-4CA1-9FF0-8F3D10D562B1}" destId="{C8B78C96-916B-42D4-9557-200EFDD942E5}" srcOrd="0" destOrd="2" presId="urn:microsoft.com/office/officeart/2005/8/layout/list1"/>
    <dgm:cxn modelId="{39AD3681-324C-4FAD-AF1C-1DD01D27E19C}" type="presOf" srcId="{497FBAB2-1C4E-4587-B40B-FA76FB06C826}" destId="{072AD887-FAEB-4C39-9F5D-0FB2D22DBF4B}" srcOrd="0" destOrd="0" presId="urn:microsoft.com/office/officeart/2005/8/layout/list1"/>
    <dgm:cxn modelId="{679A8987-58F9-4009-9354-F9A91E6C1340}" srcId="{A21E2DC6-9BEC-43DE-BAA3-1B2BC6C9A381}" destId="{497FBAB2-1C4E-4587-B40B-FA76FB06C826}" srcOrd="2" destOrd="0" parTransId="{A4F47200-B2BC-4878-9BCD-936518A2990E}" sibTransId="{354E6FFB-E9BC-41AE-BAE4-7A61EFFD3F47}"/>
    <dgm:cxn modelId="{0730C5A3-938F-4D3A-B38A-941E06F5A4DF}" type="presOf" srcId="{71AEB251-0360-478C-92D6-199850632559}" destId="{56E5CD33-A53B-4671-B1F1-50F1AB3BB228}" srcOrd="1" destOrd="0" presId="urn:microsoft.com/office/officeart/2005/8/layout/list1"/>
    <dgm:cxn modelId="{9B89F2A5-1226-4536-8CF2-1AACFD254770}" srcId="{A21E2DC6-9BEC-43DE-BAA3-1B2BC6C9A381}" destId="{462438AD-CD4D-4582-8997-ABE7B488B9E3}" srcOrd="0" destOrd="0" parTransId="{729F82B6-E9C6-4C12-ABE0-41A1291E69A6}" sibTransId="{1BB7E9D6-633B-44D6-8EDE-C48D018DBB77}"/>
    <dgm:cxn modelId="{C77DB9AA-E3B0-4376-966B-D246E0539355}" srcId="{A21E2DC6-9BEC-43DE-BAA3-1B2BC6C9A381}" destId="{D38E03AB-BE09-44EA-97FD-35113BD8D7A5}" srcOrd="4" destOrd="0" parTransId="{D2EC8CE4-A2A7-4066-82A3-8E6C13AB269F}" sibTransId="{2BA5D192-E0CF-4EDD-954B-5907191DE90B}"/>
    <dgm:cxn modelId="{6846A6B0-CE9D-43CB-A976-D6BF9C9316A1}" type="presOf" srcId="{71AEB251-0360-478C-92D6-199850632559}" destId="{FBBD46D7-FBE0-432E-95E9-14B9A7034CFE}" srcOrd="0" destOrd="0" presId="urn:microsoft.com/office/officeart/2005/8/layout/list1"/>
    <dgm:cxn modelId="{A53CB3C3-EAA0-4AEE-AD74-607F8A04BD10}" type="presOf" srcId="{309465BD-01F9-449C-865E-C2595F756B4D}" destId="{C8B78C96-916B-42D4-9557-200EFDD942E5}" srcOrd="0" destOrd="0" presId="urn:microsoft.com/office/officeart/2005/8/layout/list1"/>
    <dgm:cxn modelId="{8BB3E0CD-C39E-4365-BB41-CB0B6493C105}" type="presOf" srcId="{D38E03AB-BE09-44EA-97FD-35113BD8D7A5}" destId="{6717DCD8-1145-4647-9BA3-0DAA3708AB31}" srcOrd="1" destOrd="0" presId="urn:microsoft.com/office/officeart/2005/8/layout/list1"/>
    <dgm:cxn modelId="{EBBECEDB-E419-4B3A-9FF3-7B56C378A9E6}" srcId="{A21E2DC6-9BEC-43DE-BAA3-1B2BC6C9A381}" destId="{71AEB251-0360-478C-92D6-199850632559}" srcOrd="1" destOrd="0" parTransId="{F09D0641-771F-4259-AA17-2C1321BA0A16}" sibTransId="{7D7BECCA-35DD-412B-93F0-CF1CD0EBA5AC}"/>
    <dgm:cxn modelId="{897BC2E0-EE1C-45A5-A6B9-F49B3C42276F}" type="presOf" srcId="{A21E2DC6-9BEC-43DE-BAA3-1B2BC6C9A381}" destId="{62CAEE99-49F4-48BF-B2AC-042414DA052E}" srcOrd="0" destOrd="0" presId="urn:microsoft.com/office/officeart/2005/8/layout/list1"/>
    <dgm:cxn modelId="{7D9225E4-673C-4A2B-8526-8276C4366820}" srcId="{497FBAB2-1C4E-4587-B40B-FA76FB06C826}" destId="{309465BD-01F9-449C-865E-C2595F756B4D}" srcOrd="0" destOrd="0" parTransId="{0F11A399-5B05-45E9-9316-01EE0D558DC2}" sibTransId="{ACB85FBD-322A-408E-8A11-6CCA960CC433}"/>
    <dgm:cxn modelId="{F26AE5F0-5383-4FBE-A4DB-8EF68CD2D84C}" type="presOf" srcId="{26606AD9-85A9-4C16-9B90-122687F7E212}" destId="{C8B78C96-916B-42D4-9557-200EFDD942E5}" srcOrd="0" destOrd="1" presId="urn:microsoft.com/office/officeart/2005/8/layout/list1"/>
    <dgm:cxn modelId="{5AAF22F1-3ED5-43F0-AE24-0DD6A1DEA2DB}" type="presOf" srcId="{F34640F7-77F1-4F5D-BB31-088D3EB831EE}" destId="{5A9256B2-7FFC-415F-8855-79D27813A460}" srcOrd="0" destOrd="0" presId="urn:microsoft.com/office/officeart/2005/8/layout/list1"/>
    <dgm:cxn modelId="{589265F4-A693-4DBF-AC4F-15FF82AEE863}" type="presOf" srcId="{462438AD-CD4D-4582-8997-ABE7B488B9E3}" destId="{2CA61E25-C57A-4EAB-BD3A-8709EE600468}" srcOrd="0" destOrd="0" presId="urn:microsoft.com/office/officeart/2005/8/layout/list1"/>
    <dgm:cxn modelId="{FB92D8F4-CF5D-4A35-ABB9-E6D0554C3453}" srcId="{497FBAB2-1C4E-4587-B40B-FA76FB06C826}" destId="{282C5BD9-0BBB-4CA1-9FF0-8F3D10D562B1}" srcOrd="2" destOrd="0" parTransId="{3F03D54D-519C-494C-B3C1-E0979ECB0DA3}" sibTransId="{841D31D1-FD7A-4835-AA55-C960C5FEF122}"/>
    <dgm:cxn modelId="{8DEC46E2-5E8A-4B65-8E59-23A84CB2D964}" type="presParOf" srcId="{62CAEE99-49F4-48BF-B2AC-042414DA052E}" destId="{B11283F3-169F-4107-B89A-0070B7488104}" srcOrd="0" destOrd="0" presId="urn:microsoft.com/office/officeart/2005/8/layout/list1"/>
    <dgm:cxn modelId="{B2279FBA-3EDA-46B3-81FB-30BAE03C63BA}" type="presParOf" srcId="{B11283F3-169F-4107-B89A-0070B7488104}" destId="{2CA61E25-C57A-4EAB-BD3A-8709EE600468}" srcOrd="0" destOrd="0" presId="urn:microsoft.com/office/officeart/2005/8/layout/list1"/>
    <dgm:cxn modelId="{104510D7-9E1D-4DB7-8E39-CDDBBFDD0881}" type="presParOf" srcId="{B11283F3-169F-4107-B89A-0070B7488104}" destId="{28244B26-7713-4E1B-9AB4-3C70439FAA49}" srcOrd="1" destOrd="0" presId="urn:microsoft.com/office/officeart/2005/8/layout/list1"/>
    <dgm:cxn modelId="{4CC181ED-CBE3-4EE4-B29B-FC3B7F4613C4}" type="presParOf" srcId="{62CAEE99-49F4-48BF-B2AC-042414DA052E}" destId="{C3B3F26F-B9F2-4488-8CC7-DD14CF11CDF7}" srcOrd="1" destOrd="0" presId="urn:microsoft.com/office/officeart/2005/8/layout/list1"/>
    <dgm:cxn modelId="{C8A4659A-F8F1-4BA6-8DA0-8E185D5E83B9}" type="presParOf" srcId="{62CAEE99-49F4-48BF-B2AC-042414DA052E}" destId="{EF008082-A618-46C0-8E99-CC81191CBA0A}" srcOrd="2" destOrd="0" presId="urn:microsoft.com/office/officeart/2005/8/layout/list1"/>
    <dgm:cxn modelId="{652E67DC-A0AF-4831-97B0-694242C252E7}" type="presParOf" srcId="{62CAEE99-49F4-48BF-B2AC-042414DA052E}" destId="{7DC7A3B6-7DD0-4DAC-8EFC-E04922581A2F}" srcOrd="3" destOrd="0" presId="urn:microsoft.com/office/officeart/2005/8/layout/list1"/>
    <dgm:cxn modelId="{BD9C6078-03D1-48A1-AF14-A4766AA3DC64}" type="presParOf" srcId="{62CAEE99-49F4-48BF-B2AC-042414DA052E}" destId="{A95F793C-7B3A-4591-A748-F371BBA57E97}" srcOrd="4" destOrd="0" presId="urn:microsoft.com/office/officeart/2005/8/layout/list1"/>
    <dgm:cxn modelId="{EA5A278F-91CA-4644-9D65-7BBDD5F94205}" type="presParOf" srcId="{A95F793C-7B3A-4591-A748-F371BBA57E97}" destId="{FBBD46D7-FBE0-432E-95E9-14B9A7034CFE}" srcOrd="0" destOrd="0" presId="urn:microsoft.com/office/officeart/2005/8/layout/list1"/>
    <dgm:cxn modelId="{74C17EF5-DC07-46C8-BAD2-ADEB8044C996}" type="presParOf" srcId="{A95F793C-7B3A-4591-A748-F371BBA57E97}" destId="{56E5CD33-A53B-4671-B1F1-50F1AB3BB228}" srcOrd="1" destOrd="0" presId="urn:microsoft.com/office/officeart/2005/8/layout/list1"/>
    <dgm:cxn modelId="{E6263A6E-EA56-4CD4-8A46-FF3A18319865}" type="presParOf" srcId="{62CAEE99-49F4-48BF-B2AC-042414DA052E}" destId="{4AD44397-ABA1-4366-9996-6316081883A2}" srcOrd="5" destOrd="0" presId="urn:microsoft.com/office/officeart/2005/8/layout/list1"/>
    <dgm:cxn modelId="{9C8DA1BF-EB34-41FD-A784-B5ABCE22F1D5}" type="presParOf" srcId="{62CAEE99-49F4-48BF-B2AC-042414DA052E}" destId="{305DDC28-283D-4326-9ED3-0D209C701DEC}" srcOrd="6" destOrd="0" presId="urn:microsoft.com/office/officeart/2005/8/layout/list1"/>
    <dgm:cxn modelId="{EACB1D08-950E-4563-A42E-0D33ED77C168}" type="presParOf" srcId="{62CAEE99-49F4-48BF-B2AC-042414DA052E}" destId="{0D3F3EDB-03D4-4509-9BA3-739D4C431E97}" srcOrd="7" destOrd="0" presId="urn:microsoft.com/office/officeart/2005/8/layout/list1"/>
    <dgm:cxn modelId="{FB3A1978-3B37-494C-8258-441B263F9DF0}" type="presParOf" srcId="{62CAEE99-49F4-48BF-B2AC-042414DA052E}" destId="{BC8CF547-DA6E-4AC2-9517-FC9F250A0F1A}" srcOrd="8" destOrd="0" presId="urn:microsoft.com/office/officeart/2005/8/layout/list1"/>
    <dgm:cxn modelId="{1E66D1DA-10E5-4F2A-A174-FDC9762DC912}" type="presParOf" srcId="{BC8CF547-DA6E-4AC2-9517-FC9F250A0F1A}" destId="{072AD887-FAEB-4C39-9F5D-0FB2D22DBF4B}" srcOrd="0" destOrd="0" presId="urn:microsoft.com/office/officeart/2005/8/layout/list1"/>
    <dgm:cxn modelId="{1B95A32C-40AC-4ED1-B316-6B37961D6584}" type="presParOf" srcId="{BC8CF547-DA6E-4AC2-9517-FC9F250A0F1A}" destId="{225571A3-E29B-4DB2-B01B-80B18E736FC7}" srcOrd="1" destOrd="0" presId="urn:microsoft.com/office/officeart/2005/8/layout/list1"/>
    <dgm:cxn modelId="{2FB81910-5BBF-41A1-ABFF-62C40FC1FB0D}" type="presParOf" srcId="{62CAEE99-49F4-48BF-B2AC-042414DA052E}" destId="{AEA96ED6-6BDC-492B-8B33-9CCA9C855829}" srcOrd="9" destOrd="0" presId="urn:microsoft.com/office/officeart/2005/8/layout/list1"/>
    <dgm:cxn modelId="{87C31430-EEEB-4E31-8D55-92829B357D58}" type="presParOf" srcId="{62CAEE99-49F4-48BF-B2AC-042414DA052E}" destId="{C8B78C96-916B-42D4-9557-200EFDD942E5}" srcOrd="10" destOrd="0" presId="urn:microsoft.com/office/officeart/2005/8/layout/list1"/>
    <dgm:cxn modelId="{7BB875EC-06DE-4519-9928-693A593F4958}" type="presParOf" srcId="{62CAEE99-49F4-48BF-B2AC-042414DA052E}" destId="{F8221268-2331-4C04-8A34-96ED698C8574}" srcOrd="11" destOrd="0" presId="urn:microsoft.com/office/officeart/2005/8/layout/list1"/>
    <dgm:cxn modelId="{F7A6850B-30BC-4A2C-B7C9-F8292EBCF8CA}" type="presParOf" srcId="{62CAEE99-49F4-48BF-B2AC-042414DA052E}" destId="{0B7F6A88-A5DF-4FBA-BFAB-02CBE3092FDB}" srcOrd="12" destOrd="0" presId="urn:microsoft.com/office/officeart/2005/8/layout/list1"/>
    <dgm:cxn modelId="{3B66DE44-8440-4363-89EB-54DBD5568B4D}" type="presParOf" srcId="{0B7F6A88-A5DF-4FBA-BFAB-02CBE3092FDB}" destId="{5A9256B2-7FFC-415F-8855-79D27813A460}" srcOrd="0" destOrd="0" presId="urn:microsoft.com/office/officeart/2005/8/layout/list1"/>
    <dgm:cxn modelId="{32EE7A09-F35F-4529-A66E-EE173BDAB63E}" type="presParOf" srcId="{0B7F6A88-A5DF-4FBA-BFAB-02CBE3092FDB}" destId="{F4DD86A6-C314-4EEA-934D-21ADA9D8525E}" srcOrd="1" destOrd="0" presId="urn:microsoft.com/office/officeart/2005/8/layout/list1"/>
    <dgm:cxn modelId="{884DFE1D-1C7D-4B98-BED6-9319A6548956}" type="presParOf" srcId="{62CAEE99-49F4-48BF-B2AC-042414DA052E}" destId="{B0F13421-C147-4C10-89E3-0CDE3AB48042}" srcOrd="13" destOrd="0" presId="urn:microsoft.com/office/officeart/2005/8/layout/list1"/>
    <dgm:cxn modelId="{B1D8CAEF-C50B-49D3-8B62-DC7C75C112BE}" type="presParOf" srcId="{62CAEE99-49F4-48BF-B2AC-042414DA052E}" destId="{CB1B3EDF-2700-4D1A-8DA2-1596CDB8188B}" srcOrd="14" destOrd="0" presId="urn:microsoft.com/office/officeart/2005/8/layout/list1"/>
    <dgm:cxn modelId="{087C5E69-BB40-439D-9471-FE8763269234}" type="presParOf" srcId="{62CAEE99-49F4-48BF-B2AC-042414DA052E}" destId="{3B10376F-8C94-4904-B8B2-EC410BE46AF2}" srcOrd="15" destOrd="0" presId="urn:microsoft.com/office/officeart/2005/8/layout/list1"/>
    <dgm:cxn modelId="{9C472D70-FDFA-4A24-B6BE-30B703BDCE6B}" type="presParOf" srcId="{62CAEE99-49F4-48BF-B2AC-042414DA052E}" destId="{FD717096-6B39-492C-802C-8199743947A0}" srcOrd="16" destOrd="0" presId="urn:microsoft.com/office/officeart/2005/8/layout/list1"/>
    <dgm:cxn modelId="{425D2A33-E651-493E-9069-C050D4D9AFCF}" type="presParOf" srcId="{FD717096-6B39-492C-802C-8199743947A0}" destId="{C08DB8C2-A0FB-4AA5-9D4E-87992D8AA56A}" srcOrd="0" destOrd="0" presId="urn:microsoft.com/office/officeart/2005/8/layout/list1"/>
    <dgm:cxn modelId="{A29B2DF9-8406-438C-B5E7-862CEF0CC109}" type="presParOf" srcId="{FD717096-6B39-492C-802C-8199743947A0}" destId="{6717DCD8-1145-4647-9BA3-0DAA3708AB31}" srcOrd="1" destOrd="0" presId="urn:microsoft.com/office/officeart/2005/8/layout/list1"/>
    <dgm:cxn modelId="{52516602-BC0C-4F11-8FA9-C020DE30B52B}" type="presParOf" srcId="{62CAEE99-49F4-48BF-B2AC-042414DA052E}" destId="{09332CAB-784F-4FA7-BB65-B0C990B61037}" srcOrd="17" destOrd="0" presId="urn:microsoft.com/office/officeart/2005/8/layout/list1"/>
    <dgm:cxn modelId="{6A0BF288-D812-457A-91B7-EF8824492A3A}" type="presParOf" srcId="{62CAEE99-49F4-48BF-B2AC-042414DA052E}" destId="{3DE26B89-41B5-459A-838C-6378CE6BCB2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AAFCE0-E374-43A0-A02A-67C02BC2D33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22C4931-17EC-43AA-9171-E207049B19C3}">
      <dgm:prSet/>
      <dgm:spPr/>
      <dgm:t>
        <a:bodyPr/>
        <a:lstStyle/>
        <a:p>
          <a:r>
            <a:rPr lang="en-GB"/>
            <a:t>Psychiatry with the resources to do it properly</a:t>
          </a:r>
          <a:endParaRPr lang="en-US"/>
        </a:p>
      </dgm:t>
    </dgm:pt>
    <dgm:pt modelId="{80E548D6-894E-44C9-A6AA-3E7FBFFAB741}" type="parTrans" cxnId="{2B9214EB-1599-46F2-BE22-38D41BEE10F8}">
      <dgm:prSet/>
      <dgm:spPr/>
      <dgm:t>
        <a:bodyPr/>
        <a:lstStyle/>
        <a:p>
          <a:endParaRPr lang="en-US"/>
        </a:p>
      </dgm:t>
    </dgm:pt>
    <dgm:pt modelId="{F6997D44-1511-41A9-B342-86E5315905B6}" type="sibTrans" cxnId="{2B9214EB-1599-46F2-BE22-38D41BEE10F8}">
      <dgm:prSet/>
      <dgm:spPr/>
      <dgm:t>
        <a:bodyPr/>
        <a:lstStyle/>
        <a:p>
          <a:endParaRPr lang="en-US"/>
        </a:p>
      </dgm:t>
    </dgm:pt>
    <dgm:pt modelId="{3EA6C8A5-78F2-459C-8988-8D3C9441CB2E}">
      <dgm:prSet/>
      <dgm:spPr/>
      <dgm:t>
        <a:bodyPr/>
        <a:lstStyle/>
        <a:p>
          <a:r>
            <a:rPr lang="en-GB" dirty="0"/>
            <a:t>High, medium and low secure – expert witness</a:t>
          </a:r>
          <a:endParaRPr lang="en-US" dirty="0"/>
        </a:p>
      </dgm:t>
    </dgm:pt>
    <dgm:pt modelId="{0A7B79F6-96E1-49F1-BD85-213EF9FF56E7}" type="parTrans" cxnId="{7D083C9E-5579-4732-AA55-1EB1EAF74E17}">
      <dgm:prSet/>
      <dgm:spPr/>
      <dgm:t>
        <a:bodyPr/>
        <a:lstStyle/>
        <a:p>
          <a:endParaRPr lang="en-US"/>
        </a:p>
      </dgm:t>
    </dgm:pt>
    <dgm:pt modelId="{EA3D60D5-0CD9-4DA9-A591-74235F30F7DC}" type="sibTrans" cxnId="{7D083C9E-5579-4732-AA55-1EB1EAF74E17}">
      <dgm:prSet/>
      <dgm:spPr/>
      <dgm:t>
        <a:bodyPr/>
        <a:lstStyle/>
        <a:p>
          <a:endParaRPr lang="en-US"/>
        </a:p>
      </dgm:t>
    </dgm:pt>
    <dgm:pt modelId="{1122BC7E-4AC7-43D6-B5C8-2868F3271B4F}">
      <dgm:prSet/>
      <dgm:spPr/>
      <dgm:t>
        <a:bodyPr/>
        <a:lstStyle/>
        <a:p>
          <a:r>
            <a:rPr lang="en-GB"/>
            <a:t>MSU – LoS 2-3 years</a:t>
          </a:r>
          <a:endParaRPr lang="en-US"/>
        </a:p>
      </dgm:t>
    </dgm:pt>
    <dgm:pt modelId="{50B94BE8-62AC-4903-B905-C7A755AD6860}" type="parTrans" cxnId="{9E699762-D952-4667-BA75-4144906EAD23}">
      <dgm:prSet/>
      <dgm:spPr/>
      <dgm:t>
        <a:bodyPr/>
        <a:lstStyle/>
        <a:p>
          <a:endParaRPr lang="en-US"/>
        </a:p>
      </dgm:t>
    </dgm:pt>
    <dgm:pt modelId="{66C813C9-273E-4990-88FB-1C906677E0B3}" type="sibTrans" cxnId="{9E699762-D952-4667-BA75-4144906EAD23}">
      <dgm:prSet/>
      <dgm:spPr/>
      <dgm:t>
        <a:bodyPr/>
        <a:lstStyle/>
        <a:p>
          <a:endParaRPr lang="en-US"/>
        </a:p>
      </dgm:t>
    </dgm:pt>
    <dgm:pt modelId="{7481D52A-5F1C-48F1-9A54-C4CCA6027E7B}">
      <dgm:prSet/>
      <dgm:spPr/>
      <dgm:t>
        <a:bodyPr/>
        <a:lstStyle/>
        <a:p>
          <a:r>
            <a:rPr lang="en-GB"/>
            <a:t>Consultant caseload – 12-15 (?outpatients)</a:t>
          </a:r>
          <a:endParaRPr lang="en-US"/>
        </a:p>
      </dgm:t>
    </dgm:pt>
    <dgm:pt modelId="{73C43808-D1B9-4C33-BB56-3E072DAA313E}" type="parTrans" cxnId="{0C243B7F-1F59-44CB-849B-A871E4234FAC}">
      <dgm:prSet/>
      <dgm:spPr/>
      <dgm:t>
        <a:bodyPr/>
        <a:lstStyle/>
        <a:p>
          <a:endParaRPr lang="en-US"/>
        </a:p>
      </dgm:t>
    </dgm:pt>
    <dgm:pt modelId="{F3706E3C-9B99-4F48-A458-B6C04527887D}" type="sibTrans" cxnId="{0C243B7F-1F59-44CB-849B-A871E4234FAC}">
      <dgm:prSet/>
      <dgm:spPr/>
      <dgm:t>
        <a:bodyPr/>
        <a:lstStyle/>
        <a:p>
          <a:endParaRPr lang="en-US"/>
        </a:p>
      </dgm:t>
    </dgm:pt>
    <dgm:pt modelId="{CB85B392-275A-4AB0-90BA-29A33BAFBEDA}">
      <dgm:prSet/>
      <dgm:spPr/>
      <dgm:t>
        <a:bodyPr/>
        <a:lstStyle/>
        <a:p>
          <a:r>
            <a:rPr lang="en-GB"/>
            <a:t>Full MDT – psychology, social work, OT, nursing, ST doctor</a:t>
          </a:r>
          <a:endParaRPr lang="en-US"/>
        </a:p>
      </dgm:t>
    </dgm:pt>
    <dgm:pt modelId="{3DBE1788-2B86-4912-9749-1434C00CD479}" type="parTrans" cxnId="{4751D508-9251-4AAF-9F69-F1659B47EF40}">
      <dgm:prSet/>
      <dgm:spPr/>
      <dgm:t>
        <a:bodyPr/>
        <a:lstStyle/>
        <a:p>
          <a:endParaRPr lang="en-US"/>
        </a:p>
      </dgm:t>
    </dgm:pt>
    <dgm:pt modelId="{5E7E2BA3-FAC1-4067-AB03-1CBA7FAC6A84}" type="sibTrans" cxnId="{4751D508-9251-4AAF-9F69-F1659B47EF40}">
      <dgm:prSet/>
      <dgm:spPr/>
      <dgm:t>
        <a:bodyPr/>
        <a:lstStyle/>
        <a:p>
          <a:endParaRPr lang="en-US"/>
        </a:p>
      </dgm:t>
    </dgm:pt>
    <dgm:pt modelId="{D8BFD6F3-1B7A-4974-B80E-D8373C6D2208}" type="pres">
      <dgm:prSet presAssocID="{6DAAFCE0-E374-43A0-A02A-67C02BC2D335}" presName="linear" presStyleCnt="0">
        <dgm:presLayoutVars>
          <dgm:animLvl val="lvl"/>
          <dgm:resizeHandles val="exact"/>
        </dgm:presLayoutVars>
      </dgm:prSet>
      <dgm:spPr/>
    </dgm:pt>
    <dgm:pt modelId="{F03DDC8B-748B-45AA-87F0-36B9A9463C1D}" type="pres">
      <dgm:prSet presAssocID="{C22C4931-17EC-43AA-9171-E207049B19C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3D52CDF-DA53-4453-BF57-DBB82C39DD42}" type="pres">
      <dgm:prSet presAssocID="{F6997D44-1511-41A9-B342-86E5315905B6}" presName="spacer" presStyleCnt="0"/>
      <dgm:spPr/>
    </dgm:pt>
    <dgm:pt modelId="{1E9495AF-D094-421D-AFE8-FD8618D9F0EC}" type="pres">
      <dgm:prSet presAssocID="{3EA6C8A5-78F2-459C-8988-8D3C9441CB2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6AEECA3-F788-4664-92AD-969350BF5FA5}" type="pres">
      <dgm:prSet presAssocID="{EA3D60D5-0CD9-4DA9-A591-74235F30F7DC}" presName="spacer" presStyleCnt="0"/>
      <dgm:spPr/>
    </dgm:pt>
    <dgm:pt modelId="{D389D57A-F1D2-41D8-A97E-9E1D3C1395CA}" type="pres">
      <dgm:prSet presAssocID="{1122BC7E-4AC7-43D6-B5C8-2868F3271B4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9A61A18-6C0C-4273-A9E8-B7726C9B2B61}" type="pres">
      <dgm:prSet presAssocID="{66C813C9-273E-4990-88FB-1C906677E0B3}" presName="spacer" presStyleCnt="0"/>
      <dgm:spPr/>
    </dgm:pt>
    <dgm:pt modelId="{0D07AA44-A224-4669-A0B0-37B49020CB3C}" type="pres">
      <dgm:prSet presAssocID="{7481D52A-5F1C-48F1-9A54-C4CCA6027E7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5F50E76-C77B-45B6-98F4-984D4F4E1DEE}" type="pres">
      <dgm:prSet presAssocID="{F3706E3C-9B99-4F48-A458-B6C04527887D}" presName="spacer" presStyleCnt="0"/>
      <dgm:spPr/>
    </dgm:pt>
    <dgm:pt modelId="{81DDD168-F0F2-464C-A351-EA3A40C71156}" type="pres">
      <dgm:prSet presAssocID="{CB85B392-275A-4AB0-90BA-29A33BAFBED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751D508-9251-4AAF-9F69-F1659B47EF40}" srcId="{6DAAFCE0-E374-43A0-A02A-67C02BC2D335}" destId="{CB85B392-275A-4AB0-90BA-29A33BAFBEDA}" srcOrd="4" destOrd="0" parTransId="{3DBE1788-2B86-4912-9749-1434C00CD479}" sibTransId="{5E7E2BA3-FAC1-4067-AB03-1CBA7FAC6A84}"/>
    <dgm:cxn modelId="{F848651E-D885-48D6-B840-63910035F1B9}" type="presOf" srcId="{6DAAFCE0-E374-43A0-A02A-67C02BC2D335}" destId="{D8BFD6F3-1B7A-4974-B80E-D8373C6D2208}" srcOrd="0" destOrd="0" presId="urn:microsoft.com/office/officeart/2005/8/layout/vList2"/>
    <dgm:cxn modelId="{9E699762-D952-4667-BA75-4144906EAD23}" srcId="{6DAAFCE0-E374-43A0-A02A-67C02BC2D335}" destId="{1122BC7E-4AC7-43D6-B5C8-2868F3271B4F}" srcOrd="2" destOrd="0" parTransId="{50B94BE8-62AC-4903-B905-C7A755AD6860}" sibTransId="{66C813C9-273E-4990-88FB-1C906677E0B3}"/>
    <dgm:cxn modelId="{BCFE7851-120F-4D92-9981-9B2C0B32FAE6}" type="presOf" srcId="{1122BC7E-4AC7-43D6-B5C8-2868F3271B4F}" destId="{D389D57A-F1D2-41D8-A97E-9E1D3C1395CA}" srcOrd="0" destOrd="0" presId="urn:microsoft.com/office/officeart/2005/8/layout/vList2"/>
    <dgm:cxn modelId="{E2CE8C7D-C117-4E98-A744-8F2D34443411}" type="presOf" srcId="{CB85B392-275A-4AB0-90BA-29A33BAFBEDA}" destId="{81DDD168-F0F2-464C-A351-EA3A40C71156}" srcOrd="0" destOrd="0" presId="urn:microsoft.com/office/officeart/2005/8/layout/vList2"/>
    <dgm:cxn modelId="{015A637E-F9E9-45B2-B3AB-697E21276F88}" type="presOf" srcId="{C22C4931-17EC-43AA-9171-E207049B19C3}" destId="{F03DDC8B-748B-45AA-87F0-36B9A9463C1D}" srcOrd="0" destOrd="0" presId="urn:microsoft.com/office/officeart/2005/8/layout/vList2"/>
    <dgm:cxn modelId="{0C243B7F-1F59-44CB-849B-A871E4234FAC}" srcId="{6DAAFCE0-E374-43A0-A02A-67C02BC2D335}" destId="{7481D52A-5F1C-48F1-9A54-C4CCA6027E7B}" srcOrd="3" destOrd="0" parTransId="{73C43808-D1B9-4C33-BB56-3E072DAA313E}" sibTransId="{F3706E3C-9B99-4F48-A458-B6C04527887D}"/>
    <dgm:cxn modelId="{5038818B-DF0D-4661-AD23-627E7E26E097}" type="presOf" srcId="{7481D52A-5F1C-48F1-9A54-C4CCA6027E7B}" destId="{0D07AA44-A224-4669-A0B0-37B49020CB3C}" srcOrd="0" destOrd="0" presId="urn:microsoft.com/office/officeart/2005/8/layout/vList2"/>
    <dgm:cxn modelId="{7D083C9E-5579-4732-AA55-1EB1EAF74E17}" srcId="{6DAAFCE0-E374-43A0-A02A-67C02BC2D335}" destId="{3EA6C8A5-78F2-459C-8988-8D3C9441CB2E}" srcOrd="1" destOrd="0" parTransId="{0A7B79F6-96E1-49F1-BD85-213EF9FF56E7}" sibTransId="{EA3D60D5-0CD9-4DA9-A591-74235F30F7DC}"/>
    <dgm:cxn modelId="{788716DB-7F6B-4DD0-AA0A-7BEC88EC58F4}" type="presOf" srcId="{3EA6C8A5-78F2-459C-8988-8D3C9441CB2E}" destId="{1E9495AF-D094-421D-AFE8-FD8618D9F0EC}" srcOrd="0" destOrd="0" presId="urn:microsoft.com/office/officeart/2005/8/layout/vList2"/>
    <dgm:cxn modelId="{2B9214EB-1599-46F2-BE22-38D41BEE10F8}" srcId="{6DAAFCE0-E374-43A0-A02A-67C02BC2D335}" destId="{C22C4931-17EC-43AA-9171-E207049B19C3}" srcOrd="0" destOrd="0" parTransId="{80E548D6-894E-44C9-A6AA-3E7FBFFAB741}" sibTransId="{F6997D44-1511-41A9-B342-86E5315905B6}"/>
    <dgm:cxn modelId="{DAB5C15C-6C63-4C53-8AB6-A2A492F4BADA}" type="presParOf" srcId="{D8BFD6F3-1B7A-4974-B80E-D8373C6D2208}" destId="{F03DDC8B-748B-45AA-87F0-36B9A9463C1D}" srcOrd="0" destOrd="0" presId="urn:microsoft.com/office/officeart/2005/8/layout/vList2"/>
    <dgm:cxn modelId="{BADA7E09-A551-442A-B351-D1DBBC954956}" type="presParOf" srcId="{D8BFD6F3-1B7A-4974-B80E-D8373C6D2208}" destId="{D3D52CDF-DA53-4453-BF57-DBB82C39DD42}" srcOrd="1" destOrd="0" presId="urn:microsoft.com/office/officeart/2005/8/layout/vList2"/>
    <dgm:cxn modelId="{28147774-C8AF-464A-BDCE-BA6B68E34A91}" type="presParOf" srcId="{D8BFD6F3-1B7A-4974-B80E-D8373C6D2208}" destId="{1E9495AF-D094-421D-AFE8-FD8618D9F0EC}" srcOrd="2" destOrd="0" presId="urn:microsoft.com/office/officeart/2005/8/layout/vList2"/>
    <dgm:cxn modelId="{7AE8A062-36A6-4A40-8A8B-E4CB57B0EBEE}" type="presParOf" srcId="{D8BFD6F3-1B7A-4974-B80E-D8373C6D2208}" destId="{F6AEECA3-F788-4664-92AD-969350BF5FA5}" srcOrd="3" destOrd="0" presId="urn:microsoft.com/office/officeart/2005/8/layout/vList2"/>
    <dgm:cxn modelId="{6C43EECD-6391-4AEA-BADA-2A4ED3D728C2}" type="presParOf" srcId="{D8BFD6F3-1B7A-4974-B80E-D8373C6D2208}" destId="{D389D57A-F1D2-41D8-A97E-9E1D3C1395CA}" srcOrd="4" destOrd="0" presId="urn:microsoft.com/office/officeart/2005/8/layout/vList2"/>
    <dgm:cxn modelId="{ED32584E-48BD-4A33-97C1-ACD01D90D5FE}" type="presParOf" srcId="{D8BFD6F3-1B7A-4974-B80E-D8373C6D2208}" destId="{59A61A18-6C0C-4273-A9E8-B7726C9B2B61}" srcOrd="5" destOrd="0" presId="urn:microsoft.com/office/officeart/2005/8/layout/vList2"/>
    <dgm:cxn modelId="{443098D3-F3D6-44C4-8565-DABE67287EB4}" type="presParOf" srcId="{D8BFD6F3-1B7A-4974-B80E-D8373C6D2208}" destId="{0D07AA44-A224-4669-A0B0-37B49020CB3C}" srcOrd="6" destOrd="0" presId="urn:microsoft.com/office/officeart/2005/8/layout/vList2"/>
    <dgm:cxn modelId="{035302C5-FBBC-44E3-9C8A-670A46386A57}" type="presParOf" srcId="{D8BFD6F3-1B7A-4974-B80E-D8373C6D2208}" destId="{C5F50E76-C77B-45B6-98F4-984D4F4E1DEE}" srcOrd="7" destOrd="0" presId="urn:microsoft.com/office/officeart/2005/8/layout/vList2"/>
    <dgm:cxn modelId="{B61F03E7-B92D-409B-86C7-650CE1D27E90}" type="presParOf" srcId="{D8BFD6F3-1B7A-4974-B80E-D8373C6D2208}" destId="{81DDD168-F0F2-464C-A351-EA3A40C7115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6F9402-DB03-451D-8CE8-2AC242EC49ED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372BF56-19DA-4B6E-B2ED-87FD65F8AC19}">
      <dgm:prSet/>
      <dgm:spPr/>
      <dgm:t>
        <a:bodyPr/>
        <a:lstStyle/>
        <a:p>
          <a:r>
            <a:rPr lang="en-GB"/>
            <a:t>Young man, difficult childhood</a:t>
          </a:r>
          <a:endParaRPr lang="en-US"/>
        </a:p>
      </dgm:t>
    </dgm:pt>
    <dgm:pt modelId="{2B45C149-DA27-48AF-A331-6AA68B9C740F}" type="parTrans" cxnId="{0412D6EA-F88F-4FD9-AA6F-4BD568E5B00F}">
      <dgm:prSet/>
      <dgm:spPr/>
      <dgm:t>
        <a:bodyPr/>
        <a:lstStyle/>
        <a:p>
          <a:endParaRPr lang="en-US"/>
        </a:p>
      </dgm:t>
    </dgm:pt>
    <dgm:pt modelId="{6DB11DFF-0F3E-4435-89E5-4B060D88FF25}" type="sibTrans" cxnId="{0412D6EA-F88F-4FD9-AA6F-4BD568E5B00F}">
      <dgm:prSet/>
      <dgm:spPr/>
      <dgm:t>
        <a:bodyPr/>
        <a:lstStyle/>
        <a:p>
          <a:endParaRPr lang="en-US"/>
        </a:p>
      </dgm:t>
    </dgm:pt>
    <dgm:pt modelId="{F52FA326-8FA0-4AC8-B1D9-F04539DD3E56}">
      <dgm:prSet/>
      <dgm:spPr/>
      <dgm:t>
        <a:bodyPr/>
        <a:lstStyle/>
        <a:p>
          <a:r>
            <a:rPr lang="en-GB"/>
            <a:t>Substance misuse, criminality</a:t>
          </a:r>
          <a:endParaRPr lang="en-US"/>
        </a:p>
      </dgm:t>
    </dgm:pt>
    <dgm:pt modelId="{651571A5-47EF-47F4-8DE6-18F488550175}" type="parTrans" cxnId="{687EFC28-F639-4EF9-BC44-40F9F2E14DE8}">
      <dgm:prSet/>
      <dgm:spPr/>
      <dgm:t>
        <a:bodyPr/>
        <a:lstStyle/>
        <a:p>
          <a:endParaRPr lang="en-US"/>
        </a:p>
      </dgm:t>
    </dgm:pt>
    <dgm:pt modelId="{55F56755-959B-4638-BCCB-C70BF471E626}" type="sibTrans" cxnId="{687EFC28-F639-4EF9-BC44-40F9F2E14DE8}">
      <dgm:prSet/>
      <dgm:spPr/>
      <dgm:t>
        <a:bodyPr/>
        <a:lstStyle/>
        <a:p>
          <a:endParaRPr lang="en-US"/>
        </a:p>
      </dgm:t>
    </dgm:pt>
    <dgm:pt modelId="{C04B8B6C-6F23-4D4F-B767-273E021F3285}">
      <dgm:prSet/>
      <dgm:spPr/>
      <dgm:t>
        <a:bodyPr/>
        <a:lstStyle/>
        <a:p>
          <a:r>
            <a:rPr lang="en-GB"/>
            <a:t>Onset of psychosis, schizophrenia</a:t>
          </a:r>
          <a:endParaRPr lang="en-US"/>
        </a:p>
      </dgm:t>
    </dgm:pt>
    <dgm:pt modelId="{2022375F-548F-4551-8ABD-941673878D7C}" type="parTrans" cxnId="{35E83C53-33F1-4DC3-93B5-96747891B40A}">
      <dgm:prSet/>
      <dgm:spPr/>
      <dgm:t>
        <a:bodyPr/>
        <a:lstStyle/>
        <a:p>
          <a:endParaRPr lang="en-US"/>
        </a:p>
      </dgm:t>
    </dgm:pt>
    <dgm:pt modelId="{D7667E45-578A-4B59-ADED-8B61F830893B}" type="sibTrans" cxnId="{35E83C53-33F1-4DC3-93B5-96747891B40A}">
      <dgm:prSet/>
      <dgm:spPr/>
      <dgm:t>
        <a:bodyPr/>
        <a:lstStyle/>
        <a:p>
          <a:endParaRPr lang="en-US"/>
        </a:p>
      </dgm:t>
    </dgm:pt>
    <dgm:pt modelId="{33EAEA74-E8A5-4B3C-9859-AC9A4B4208A3}">
      <dgm:prSet/>
      <dgm:spPr/>
      <dgm:t>
        <a:bodyPr/>
        <a:lstStyle/>
        <a:p>
          <a:r>
            <a:rPr lang="en-GB"/>
            <a:t>Non-compliance, substances</a:t>
          </a:r>
          <a:endParaRPr lang="en-US"/>
        </a:p>
      </dgm:t>
    </dgm:pt>
    <dgm:pt modelId="{ECE83C8F-64CB-4BC5-8616-719FE96644E8}" type="parTrans" cxnId="{124931C4-E7E0-4B94-B54B-81AE13002173}">
      <dgm:prSet/>
      <dgm:spPr/>
      <dgm:t>
        <a:bodyPr/>
        <a:lstStyle/>
        <a:p>
          <a:endParaRPr lang="en-US"/>
        </a:p>
      </dgm:t>
    </dgm:pt>
    <dgm:pt modelId="{36847840-098A-4989-96FB-1DD7C97C9C3D}" type="sibTrans" cxnId="{124931C4-E7E0-4B94-B54B-81AE13002173}">
      <dgm:prSet/>
      <dgm:spPr/>
      <dgm:t>
        <a:bodyPr/>
        <a:lstStyle/>
        <a:p>
          <a:endParaRPr lang="en-US"/>
        </a:p>
      </dgm:t>
    </dgm:pt>
    <dgm:pt modelId="{70C95F3B-4847-408D-8E52-72621C891B7C}">
      <dgm:prSet/>
      <dgm:spPr/>
      <dgm:t>
        <a:bodyPr/>
        <a:lstStyle/>
        <a:p>
          <a:r>
            <a:rPr lang="en-GB"/>
            <a:t>Index offence – often family</a:t>
          </a:r>
          <a:endParaRPr lang="en-US"/>
        </a:p>
      </dgm:t>
    </dgm:pt>
    <dgm:pt modelId="{F5D36487-BB4C-4F32-9C43-D04D27C1FF7C}" type="parTrans" cxnId="{61B706BD-78B4-4D21-8A9D-E998D43E121E}">
      <dgm:prSet/>
      <dgm:spPr/>
      <dgm:t>
        <a:bodyPr/>
        <a:lstStyle/>
        <a:p>
          <a:endParaRPr lang="en-US"/>
        </a:p>
      </dgm:t>
    </dgm:pt>
    <dgm:pt modelId="{398F33A8-0E56-4076-8BF8-0651486B3DF1}" type="sibTrans" cxnId="{61B706BD-78B4-4D21-8A9D-E998D43E121E}">
      <dgm:prSet/>
      <dgm:spPr/>
      <dgm:t>
        <a:bodyPr/>
        <a:lstStyle/>
        <a:p>
          <a:endParaRPr lang="en-US"/>
        </a:p>
      </dgm:t>
    </dgm:pt>
    <dgm:pt modelId="{CBDB9FE8-27A6-43B3-AD5C-DF4D94BFAA87}">
      <dgm:prSet/>
      <dgm:spPr/>
      <dgm:t>
        <a:bodyPr/>
        <a:lstStyle/>
        <a:p>
          <a:r>
            <a:rPr lang="en-GB" dirty="0"/>
            <a:t>Remand then forensic psychiatry</a:t>
          </a:r>
          <a:endParaRPr lang="en-US" dirty="0"/>
        </a:p>
      </dgm:t>
    </dgm:pt>
    <dgm:pt modelId="{A62887BF-2C02-490D-964B-FB2CF6949395}" type="parTrans" cxnId="{868D8B43-0352-42B7-BEBF-DF80E3E81CA4}">
      <dgm:prSet/>
      <dgm:spPr/>
      <dgm:t>
        <a:bodyPr/>
        <a:lstStyle/>
        <a:p>
          <a:endParaRPr lang="en-US"/>
        </a:p>
      </dgm:t>
    </dgm:pt>
    <dgm:pt modelId="{B6B03B1A-67A6-481B-B631-D441DE39415E}" type="sibTrans" cxnId="{868D8B43-0352-42B7-BEBF-DF80E3E81CA4}">
      <dgm:prSet/>
      <dgm:spPr/>
      <dgm:t>
        <a:bodyPr/>
        <a:lstStyle/>
        <a:p>
          <a:endParaRPr lang="en-US"/>
        </a:p>
      </dgm:t>
    </dgm:pt>
    <dgm:pt modelId="{9A2D95E1-1B41-4B11-866A-39053C00EE9E}">
      <dgm:prSet/>
      <dgm:spPr/>
      <dgm:t>
        <a:bodyPr/>
        <a:lstStyle/>
        <a:p>
          <a:r>
            <a:rPr lang="en-GB"/>
            <a:t>Trial – opinion offered</a:t>
          </a:r>
          <a:endParaRPr lang="en-US"/>
        </a:p>
      </dgm:t>
    </dgm:pt>
    <dgm:pt modelId="{E87924E3-0E90-4FBC-A352-813B87372224}" type="parTrans" cxnId="{92867E91-FBC5-4BA7-850D-8EEA4DD4BE73}">
      <dgm:prSet/>
      <dgm:spPr/>
      <dgm:t>
        <a:bodyPr/>
        <a:lstStyle/>
        <a:p>
          <a:endParaRPr lang="en-US"/>
        </a:p>
      </dgm:t>
    </dgm:pt>
    <dgm:pt modelId="{111F5051-B7D3-4CB7-A296-0A76E888169B}" type="sibTrans" cxnId="{92867E91-FBC5-4BA7-850D-8EEA4DD4BE73}">
      <dgm:prSet/>
      <dgm:spPr/>
      <dgm:t>
        <a:bodyPr/>
        <a:lstStyle/>
        <a:p>
          <a:endParaRPr lang="en-US"/>
        </a:p>
      </dgm:t>
    </dgm:pt>
    <dgm:pt modelId="{6D06CCFD-20EB-4157-BBD9-B4B08D5E2333}">
      <dgm:prSet/>
      <dgm:spPr/>
      <dgm:t>
        <a:bodyPr/>
        <a:lstStyle/>
        <a:p>
          <a:r>
            <a:rPr lang="en-GB"/>
            <a:t>Treatment in hospital</a:t>
          </a:r>
          <a:endParaRPr lang="en-US"/>
        </a:p>
      </dgm:t>
    </dgm:pt>
    <dgm:pt modelId="{7E2A8FF2-59C1-412F-9C49-71612A7D1293}" type="parTrans" cxnId="{0B6B67C5-4160-4714-8531-CECFC26C677D}">
      <dgm:prSet/>
      <dgm:spPr/>
      <dgm:t>
        <a:bodyPr/>
        <a:lstStyle/>
        <a:p>
          <a:endParaRPr lang="en-US"/>
        </a:p>
      </dgm:t>
    </dgm:pt>
    <dgm:pt modelId="{093CB121-F145-4FB8-BB54-D0D4C33EAC30}" type="sibTrans" cxnId="{0B6B67C5-4160-4714-8531-CECFC26C677D}">
      <dgm:prSet/>
      <dgm:spPr/>
      <dgm:t>
        <a:bodyPr/>
        <a:lstStyle/>
        <a:p>
          <a:endParaRPr lang="en-US"/>
        </a:p>
      </dgm:t>
    </dgm:pt>
    <dgm:pt modelId="{56ECD433-8CC9-4800-83E8-6F29A9FEF6B5}" type="pres">
      <dgm:prSet presAssocID="{266F9402-DB03-451D-8CE8-2AC242EC49ED}" presName="vert0" presStyleCnt="0">
        <dgm:presLayoutVars>
          <dgm:dir/>
          <dgm:animOne val="branch"/>
          <dgm:animLvl val="lvl"/>
        </dgm:presLayoutVars>
      </dgm:prSet>
      <dgm:spPr/>
    </dgm:pt>
    <dgm:pt modelId="{87DC96B1-073C-419C-8C86-4EB1ECA74A58}" type="pres">
      <dgm:prSet presAssocID="{B372BF56-19DA-4B6E-B2ED-87FD65F8AC19}" presName="thickLine" presStyleLbl="alignNode1" presStyleIdx="0" presStyleCnt="8"/>
      <dgm:spPr/>
    </dgm:pt>
    <dgm:pt modelId="{5E72DD62-0E59-49B8-9E5A-F7FA505E8BA3}" type="pres">
      <dgm:prSet presAssocID="{B372BF56-19DA-4B6E-B2ED-87FD65F8AC19}" presName="horz1" presStyleCnt="0"/>
      <dgm:spPr/>
    </dgm:pt>
    <dgm:pt modelId="{3D365AD0-C94A-4443-8007-8587DB19954A}" type="pres">
      <dgm:prSet presAssocID="{B372BF56-19DA-4B6E-B2ED-87FD65F8AC19}" presName="tx1" presStyleLbl="revTx" presStyleIdx="0" presStyleCnt="8"/>
      <dgm:spPr/>
    </dgm:pt>
    <dgm:pt modelId="{96F2640C-FA9B-4D15-AC20-6CD998CF78E9}" type="pres">
      <dgm:prSet presAssocID="{B372BF56-19DA-4B6E-B2ED-87FD65F8AC19}" presName="vert1" presStyleCnt="0"/>
      <dgm:spPr/>
    </dgm:pt>
    <dgm:pt modelId="{DEEB91A0-82F3-41D7-BFFD-C45E5B28A8CC}" type="pres">
      <dgm:prSet presAssocID="{F52FA326-8FA0-4AC8-B1D9-F04539DD3E56}" presName="thickLine" presStyleLbl="alignNode1" presStyleIdx="1" presStyleCnt="8"/>
      <dgm:spPr/>
    </dgm:pt>
    <dgm:pt modelId="{97015AC7-1575-40D6-AF79-60933BB47F4B}" type="pres">
      <dgm:prSet presAssocID="{F52FA326-8FA0-4AC8-B1D9-F04539DD3E56}" presName="horz1" presStyleCnt="0"/>
      <dgm:spPr/>
    </dgm:pt>
    <dgm:pt modelId="{D81D053E-DDBF-459C-AD1A-E3C740973ADD}" type="pres">
      <dgm:prSet presAssocID="{F52FA326-8FA0-4AC8-B1D9-F04539DD3E56}" presName="tx1" presStyleLbl="revTx" presStyleIdx="1" presStyleCnt="8"/>
      <dgm:spPr/>
    </dgm:pt>
    <dgm:pt modelId="{49A02CC8-6808-4612-9C3B-F2E7B72567AF}" type="pres">
      <dgm:prSet presAssocID="{F52FA326-8FA0-4AC8-B1D9-F04539DD3E56}" presName="vert1" presStyleCnt="0"/>
      <dgm:spPr/>
    </dgm:pt>
    <dgm:pt modelId="{0D4A1897-27E9-4EEF-85A3-A0910AB74F92}" type="pres">
      <dgm:prSet presAssocID="{C04B8B6C-6F23-4D4F-B767-273E021F3285}" presName="thickLine" presStyleLbl="alignNode1" presStyleIdx="2" presStyleCnt="8"/>
      <dgm:spPr/>
    </dgm:pt>
    <dgm:pt modelId="{98B3F981-82B9-4664-82DB-B54FE92022A6}" type="pres">
      <dgm:prSet presAssocID="{C04B8B6C-6F23-4D4F-B767-273E021F3285}" presName="horz1" presStyleCnt="0"/>
      <dgm:spPr/>
    </dgm:pt>
    <dgm:pt modelId="{E220334A-A2C8-4F7A-AFBE-261D6EB0D05D}" type="pres">
      <dgm:prSet presAssocID="{C04B8B6C-6F23-4D4F-B767-273E021F3285}" presName="tx1" presStyleLbl="revTx" presStyleIdx="2" presStyleCnt="8"/>
      <dgm:spPr/>
    </dgm:pt>
    <dgm:pt modelId="{99603053-AFFD-4B92-B390-6E5CBBF59C9D}" type="pres">
      <dgm:prSet presAssocID="{C04B8B6C-6F23-4D4F-B767-273E021F3285}" presName="vert1" presStyleCnt="0"/>
      <dgm:spPr/>
    </dgm:pt>
    <dgm:pt modelId="{CAC22909-6EAD-429E-9236-836210A46F5F}" type="pres">
      <dgm:prSet presAssocID="{33EAEA74-E8A5-4B3C-9859-AC9A4B4208A3}" presName="thickLine" presStyleLbl="alignNode1" presStyleIdx="3" presStyleCnt="8"/>
      <dgm:spPr/>
    </dgm:pt>
    <dgm:pt modelId="{3022474E-A60E-4B65-95EA-1605F1268712}" type="pres">
      <dgm:prSet presAssocID="{33EAEA74-E8A5-4B3C-9859-AC9A4B4208A3}" presName="horz1" presStyleCnt="0"/>
      <dgm:spPr/>
    </dgm:pt>
    <dgm:pt modelId="{1F3BB16F-BCC4-43EE-8EB4-89EB2A23D1AA}" type="pres">
      <dgm:prSet presAssocID="{33EAEA74-E8A5-4B3C-9859-AC9A4B4208A3}" presName="tx1" presStyleLbl="revTx" presStyleIdx="3" presStyleCnt="8"/>
      <dgm:spPr/>
    </dgm:pt>
    <dgm:pt modelId="{45D4BDBC-178D-4DA0-96DF-FEF1D48D1EB0}" type="pres">
      <dgm:prSet presAssocID="{33EAEA74-E8A5-4B3C-9859-AC9A4B4208A3}" presName="vert1" presStyleCnt="0"/>
      <dgm:spPr/>
    </dgm:pt>
    <dgm:pt modelId="{D5958B73-E653-4759-80E5-9FBAFA1A385F}" type="pres">
      <dgm:prSet presAssocID="{70C95F3B-4847-408D-8E52-72621C891B7C}" presName="thickLine" presStyleLbl="alignNode1" presStyleIdx="4" presStyleCnt="8"/>
      <dgm:spPr/>
    </dgm:pt>
    <dgm:pt modelId="{85A27FB4-A031-4D87-82C3-19C455E3E308}" type="pres">
      <dgm:prSet presAssocID="{70C95F3B-4847-408D-8E52-72621C891B7C}" presName="horz1" presStyleCnt="0"/>
      <dgm:spPr/>
    </dgm:pt>
    <dgm:pt modelId="{F3067841-A51A-41C1-8D99-BB7187109695}" type="pres">
      <dgm:prSet presAssocID="{70C95F3B-4847-408D-8E52-72621C891B7C}" presName="tx1" presStyleLbl="revTx" presStyleIdx="4" presStyleCnt="8"/>
      <dgm:spPr/>
    </dgm:pt>
    <dgm:pt modelId="{BD0A13CA-B6D2-44C0-A27F-E00AF3AC4C45}" type="pres">
      <dgm:prSet presAssocID="{70C95F3B-4847-408D-8E52-72621C891B7C}" presName="vert1" presStyleCnt="0"/>
      <dgm:spPr/>
    </dgm:pt>
    <dgm:pt modelId="{9AA23EA2-E738-489A-8472-47C9EA1BD981}" type="pres">
      <dgm:prSet presAssocID="{CBDB9FE8-27A6-43B3-AD5C-DF4D94BFAA87}" presName="thickLine" presStyleLbl="alignNode1" presStyleIdx="5" presStyleCnt="8"/>
      <dgm:spPr/>
    </dgm:pt>
    <dgm:pt modelId="{3AF54F8D-5EB4-4014-B587-F87D8185A5AF}" type="pres">
      <dgm:prSet presAssocID="{CBDB9FE8-27A6-43B3-AD5C-DF4D94BFAA87}" presName="horz1" presStyleCnt="0"/>
      <dgm:spPr/>
    </dgm:pt>
    <dgm:pt modelId="{60B97345-2FBC-43EF-8EF4-0ECAD510BAE4}" type="pres">
      <dgm:prSet presAssocID="{CBDB9FE8-27A6-43B3-AD5C-DF4D94BFAA87}" presName="tx1" presStyleLbl="revTx" presStyleIdx="5" presStyleCnt="8"/>
      <dgm:spPr/>
    </dgm:pt>
    <dgm:pt modelId="{5874755A-830A-4B75-9726-6C7D05F23304}" type="pres">
      <dgm:prSet presAssocID="{CBDB9FE8-27A6-43B3-AD5C-DF4D94BFAA87}" presName="vert1" presStyleCnt="0"/>
      <dgm:spPr/>
    </dgm:pt>
    <dgm:pt modelId="{75DA98C3-3C8F-4386-8012-C39C44A601DE}" type="pres">
      <dgm:prSet presAssocID="{9A2D95E1-1B41-4B11-866A-39053C00EE9E}" presName="thickLine" presStyleLbl="alignNode1" presStyleIdx="6" presStyleCnt="8"/>
      <dgm:spPr/>
    </dgm:pt>
    <dgm:pt modelId="{FC731F77-0CF6-4900-B0A8-66B6B909E13F}" type="pres">
      <dgm:prSet presAssocID="{9A2D95E1-1B41-4B11-866A-39053C00EE9E}" presName="horz1" presStyleCnt="0"/>
      <dgm:spPr/>
    </dgm:pt>
    <dgm:pt modelId="{9B16F357-9AA7-4012-A378-82011703644A}" type="pres">
      <dgm:prSet presAssocID="{9A2D95E1-1B41-4B11-866A-39053C00EE9E}" presName="tx1" presStyleLbl="revTx" presStyleIdx="6" presStyleCnt="8"/>
      <dgm:spPr/>
    </dgm:pt>
    <dgm:pt modelId="{A89F0306-71BE-4DBC-AD05-382EFEACFE4E}" type="pres">
      <dgm:prSet presAssocID="{9A2D95E1-1B41-4B11-866A-39053C00EE9E}" presName="vert1" presStyleCnt="0"/>
      <dgm:spPr/>
    </dgm:pt>
    <dgm:pt modelId="{E1B0AF87-B0C0-4021-AAC4-E0B2CA3DE237}" type="pres">
      <dgm:prSet presAssocID="{6D06CCFD-20EB-4157-BBD9-B4B08D5E2333}" presName="thickLine" presStyleLbl="alignNode1" presStyleIdx="7" presStyleCnt="8"/>
      <dgm:spPr/>
    </dgm:pt>
    <dgm:pt modelId="{DC80F236-11B2-43D3-9B16-726B77118D05}" type="pres">
      <dgm:prSet presAssocID="{6D06CCFD-20EB-4157-BBD9-B4B08D5E2333}" presName="horz1" presStyleCnt="0"/>
      <dgm:spPr/>
    </dgm:pt>
    <dgm:pt modelId="{B08B48C7-BE22-4DC4-9AFA-283BD820C3FE}" type="pres">
      <dgm:prSet presAssocID="{6D06CCFD-20EB-4157-BBD9-B4B08D5E2333}" presName="tx1" presStyleLbl="revTx" presStyleIdx="7" presStyleCnt="8"/>
      <dgm:spPr/>
    </dgm:pt>
    <dgm:pt modelId="{1D0611B6-668F-40F5-8608-B4E625F8A752}" type="pres">
      <dgm:prSet presAssocID="{6D06CCFD-20EB-4157-BBD9-B4B08D5E2333}" presName="vert1" presStyleCnt="0"/>
      <dgm:spPr/>
    </dgm:pt>
  </dgm:ptLst>
  <dgm:cxnLst>
    <dgm:cxn modelId="{DF8FBA1B-2B25-44AD-8675-E1B5ADC2847F}" type="presOf" srcId="{CBDB9FE8-27A6-43B3-AD5C-DF4D94BFAA87}" destId="{60B97345-2FBC-43EF-8EF4-0ECAD510BAE4}" srcOrd="0" destOrd="0" presId="urn:microsoft.com/office/officeart/2008/layout/LinedList"/>
    <dgm:cxn modelId="{60924E1D-12BA-4C4E-94DF-89871861D23A}" type="presOf" srcId="{9A2D95E1-1B41-4B11-866A-39053C00EE9E}" destId="{9B16F357-9AA7-4012-A378-82011703644A}" srcOrd="0" destOrd="0" presId="urn:microsoft.com/office/officeart/2008/layout/LinedList"/>
    <dgm:cxn modelId="{4F7C3F24-8720-47E5-9784-6288F2DA8285}" type="presOf" srcId="{70C95F3B-4847-408D-8E52-72621C891B7C}" destId="{F3067841-A51A-41C1-8D99-BB7187109695}" srcOrd="0" destOrd="0" presId="urn:microsoft.com/office/officeart/2008/layout/LinedList"/>
    <dgm:cxn modelId="{687EFC28-F639-4EF9-BC44-40F9F2E14DE8}" srcId="{266F9402-DB03-451D-8CE8-2AC242EC49ED}" destId="{F52FA326-8FA0-4AC8-B1D9-F04539DD3E56}" srcOrd="1" destOrd="0" parTransId="{651571A5-47EF-47F4-8DE6-18F488550175}" sibTransId="{55F56755-959B-4638-BCCB-C70BF471E626}"/>
    <dgm:cxn modelId="{868D8B43-0352-42B7-BEBF-DF80E3E81CA4}" srcId="{266F9402-DB03-451D-8CE8-2AC242EC49ED}" destId="{CBDB9FE8-27A6-43B3-AD5C-DF4D94BFAA87}" srcOrd="5" destOrd="0" parTransId="{A62887BF-2C02-490D-964B-FB2CF6949395}" sibTransId="{B6B03B1A-67A6-481B-B631-D441DE39415E}"/>
    <dgm:cxn modelId="{35E83C53-33F1-4DC3-93B5-96747891B40A}" srcId="{266F9402-DB03-451D-8CE8-2AC242EC49ED}" destId="{C04B8B6C-6F23-4D4F-B767-273E021F3285}" srcOrd="2" destOrd="0" parTransId="{2022375F-548F-4551-8ABD-941673878D7C}" sibTransId="{D7667E45-578A-4B59-ADED-8B61F830893B}"/>
    <dgm:cxn modelId="{6759DB8A-D1B6-4DB6-B534-8A55A52B3443}" type="presOf" srcId="{266F9402-DB03-451D-8CE8-2AC242EC49ED}" destId="{56ECD433-8CC9-4800-83E8-6F29A9FEF6B5}" srcOrd="0" destOrd="0" presId="urn:microsoft.com/office/officeart/2008/layout/LinedList"/>
    <dgm:cxn modelId="{BE364D8C-3EF1-4C58-AFE5-29EF5ECFC78D}" type="presOf" srcId="{C04B8B6C-6F23-4D4F-B767-273E021F3285}" destId="{E220334A-A2C8-4F7A-AFBE-261D6EB0D05D}" srcOrd="0" destOrd="0" presId="urn:microsoft.com/office/officeart/2008/layout/LinedList"/>
    <dgm:cxn modelId="{34427491-B343-40D1-A382-AF7B6FDB4461}" type="presOf" srcId="{B372BF56-19DA-4B6E-B2ED-87FD65F8AC19}" destId="{3D365AD0-C94A-4443-8007-8587DB19954A}" srcOrd="0" destOrd="0" presId="urn:microsoft.com/office/officeart/2008/layout/LinedList"/>
    <dgm:cxn modelId="{92867E91-FBC5-4BA7-850D-8EEA4DD4BE73}" srcId="{266F9402-DB03-451D-8CE8-2AC242EC49ED}" destId="{9A2D95E1-1B41-4B11-866A-39053C00EE9E}" srcOrd="6" destOrd="0" parTransId="{E87924E3-0E90-4FBC-A352-813B87372224}" sibTransId="{111F5051-B7D3-4CB7-A296-0A76E888169B}"/>
    <dgm:cxn modelId="{77E23797-FF4E-4F49-A223-A528EC3E345B}" type="presOf" srcId="{33EAEA74-E8A5-4B3C-9859-AC9A4B4208A3}" destId="{1F3BB16F-BCC4-43EE-8EB4-89EB2A23D1AA}" srcOrd="0" destOrd="0" presId="urn:microsoft.com/office/officeart/2008/layout/LinedList"/>
    <dgm:cxn modelId="{A7C46E9D-47CC-4303-844D-37D23E0FDDB7}" type="presOf" srcId="{6D06CCFD-20EB-4157-BBD9-B4B08D5E2333}" destId="{B08B48C7-BE22-4DC4-9AFA-283BD820C3FE}" srcOrd="0" destOrd="0" presId="urn:microsoft.com/office/officeart/2008/layout/LinedList"/>
    <dgm:cxn modelId="{6929B7B0-731B-43C9-9939-68D59B78EFE2}" type="presOf" srcId="{F52FA326-8FA0-4AC8-B1D9-F04539DD3E56}" destId="{D81D053E-DDBF-459C-AD1A-E3C740973ADD}" srcOrd="0" destOrd="0" presId="urn:microsoft.com/office/officeart/2008/layout/LinedList"/>
    <dgm:cxn modelId="{61B706BD-78B4-4D21-8A9D-E998D43E121E}" srcId="{266F9402-DB03-451D-8CE8-2AC242EC49ED}" destId="{70C95F3B-4847-408D-8E52-72621C891B7C}" srcOrd="4" destOrd="0" parTransId="{F5D36487-BB4C-4F32-9C43-D04D27C1FF7C}" sibTransId="{398F33A8-0E56-4076-8BF8-0651486B3DF1}"/>
    <dgm:cxn modelId="{124931C4-E7E0-4B94-B54B-81AE13002173}" srcId="{266F9402-DB03-451D-8CE8-2AC242EC49ED}" destId="{33EAEA74-E8A5-4B3C-9859-AC9A4B4208A3}" srcOrd="3" destOrd="0" parTransId="{ECE83C8F-64CB-4BC5-8616-719FE96644E8}" sibTransId="{36847840-098A-4989-96FB-1DD7C97C9C3D}"/>
    <dgm:cxn modelId="{0B6B67C5-4160-4714-8531-CECFC26C677D}" srcId="{266F9402-DB03-451D-8CE8-2AC242EC49ED}" destId="{6D06CCFD-20EB-4157-BBD9-B4B08D5E2333}" srcOrd="7" destOrd="0" parTransId="{7E2A8FF2-59C1-412F-9C49-71612A7D1293}" sibTransId="{093CB121-F145-4FB8-BB54-D0D4C33EAC30}"/>
    <dgm:cxn modelId="{0412D6EA-F88F-4FD9-AA6F-4BD568E5B00F}" srcId="{266F9402-DB03-451D-8CE8-2AC242EC49ED}" destId="{B372BF56-19DA-4B6E-B2ED-87FD65F8AC19}" srcOrd="0" destOrd="0" parTransId="{2B45C149-DA27-48AF-A331-6AA68B9C740F}" sibTransId="{6DB11DFF-0F3E-4435-89E5-4B060D88FF25}"/>
    <dgm:cxn modelId="{67376BE7-AF04-4BAF-828A-17BDBFCDC3CA}" type="presParOf" srcId="{56ECD433-8CC9-4800-83E8-6F29A9FEF6B5}" destId="{87DC96B1-073C-419C-8C86-4EB1ECA74A58}" srcOrd="0" destOrd="0" presId="urn:microsoft.com/office/officeart/2008/layout/LinedList"/>
    <dgm:cxn modelId="{6474C0F0-0C92-4A47-8C2B-448D526FDEDD}" type="presParOf" srcId="{56ECD433-8CC9-4800-83E8-6F29A9FEF6B5}" destId="{5E72DD62-0E59-49B8-9E5A-F7FA505E8BA3}" srcOrd="1" destOrd="0" presId="urn:microsoft.com/office/officeart/2008/layout/LinedList"/>
    <dgm:cxn modelId="{89D30452-51A8-4101-8A5D-2A6D84682751}" type="presParOf" srcId="{5E72DD62-0E59-49B8-9E5A-F7FA505E8BA3}" destId="{3D365AD0-C94A-4443-8007-8587DB19954A}" srcOrd="0" destOrd="0" presId="urn:microsoft.com/office/officeart/2008/layout/LinedList"/>
    <dgm:cxn modelId="{224986B2-CDA8-46ED-9094-7D581EE32658}" type="presParOf" srcId="{5E72DD62-0E59-49B8-9E5A-F7FA505E8BA3}" destId="{96F2640C-FA9B-4D15-AC20-6CD998CF78E9}" srcOrd="1" destOrd="0" presId="urn:microsoft.com/office/officeart/2008/layout/LinedList"/>
    <dgm:cxn modelId="{D8C711DB-D7FD-472F-81E3-77976071F029}" type="presParOf" srcId="{56ECD433-8CC9-4800-83E8-6F29A9FEF6B5}" destId="{DEEB91A0-82F3-41D7-BFFD-C45E5B28A8CC}" srcOrd="2" destOrd="0" presId="urn:microsoft.com/office/officeart/2008/layout/LinedList"/>
    <dgm:cxn modelId="{207AB342-9D56-461B-84E6-E6E4350F7893}" type="presParOf" srcId="{56ECD433-8CC9-4800-83E8-6F29A9FEF6B5}" destId="{97015AC7-1575-40D6-AF79-60933BB47F4B}" srcOrd="3" destOrd="0" presId="urn:microsoft.com/office/officeart/2008/layout/LinedList"/>
    <dgm:cxn modelId="{E1DA7544-B5FF-40EB-A2AA-46F091291520}" type="presParOf" srcId="{97015AC7-1575-40D6-AF79-60933BB47F4B}" destId="{D81D053E-DDBF-459C-AD1A-E3C740973ADD}" srcOrd="0" destOrd="0" presId="urn:microsoft.com/office/officeart/2008/layout/LinedList"/>
    <dgm:cxn modelId="{EBDA8F31-AF4A-4844-9DE0-907B1E8CE4CF}" type="presParOf" srcId="{97015AC7-1575-40D6-AF79-60933BB47F4B}" destId="{49A02CC8-6808-4612-9C3B-F2E7B72567AF}" srcOrd="1" destOrd="0" presId="urn:microsoft.com/office/officeart/2008/layout/LinedList"/>
    <dgm:cxn modelId="{97E5DDC6-06AA-4CBC-AFF3-9A867849FDBA}" type="presParOf" srcId="{56ECD433-8CC9-4800-83E8-6F29A9FEF6B5}" destId="{0D4A1897-27E9-4EEF-85A3-A0910AB74F92}" srcOrd="4" destOrd="0" presId="urn:microsoft.com/office/officeart/2008/layout/LinedList"/>
    <dgm:cxn modelId="{A4597754-D4CB-4D86-8343-065811DA6363}" type="presParOf" srcId="{56ECD433-8CC9-4800-83E8-6F29A9FEF6B5}" destId="{98B3F981-82B9-4664-82DB-B54FE92022A6}" srcOrd="5" destOrd="0" presId="urn:microsoft.com/office/officeart/2008/layout/LinedList"/>
    <dgm:cxn modelId="{4499485B-88D8-49D3-A3BB-54C6D3673C65}" type="presParOf" srcId="{98B3F981-82B9-4664-82DB-B54FE92022A6}" destId="{E220334A-A2C8-4F7A-AFBE-261D6EB0D05D}" srcOrd="0" destOrd="0" presId="urn:microsoft.com/office/officeart/2008/layout/LinedList"/>
    <dgm:cxn modelId="{FECC0F3C-C4BF-477A-8E0B-2A5F58DABA72}" type="presParOf" srcId="{98B3F981-82B9-4664-82DB-B54FE92022A6}" destId="{99603053-AFFD-4B92-B390-6E5CBBF59C9D}" srcOrd="1" destOrd="0" presId="urn:microsoft.com/office/officeart/2008/layout/LinedList"/>
    <dgm:cxn modelId="{0461C6F8-B2BA-4953-B844-A2EACC292E47}" type="presParOf" srcId="{56ECD433-8CC9-4800-83E8-6F29A9FEF6B5}" destId="{CAC22909-6EAD-429E-9236-836210A46F5F}" srcOrd="6" destOrd="0" presId="urn:microsoft.com/office/officeart/2008/layout/LinedList"/>
    <dgm:cxn modelId="{2193B570-A57C-4192-A286-5A8B00EFF9EA}" type="presParOf" srcId="{56ECD433-8CC9-4800-83E8-6F29A9FEF6B5}" destId="{3022474E-A60E-4B65-95EA-1605F1268712}" srcOrd="7" destOrd="0" presId="urn:microsoft.com/office/officeart/2008/layout/LinedList"/>
    <dgm:cxn modelId="{9B76F623-FA25-4416-9AF4-2E6EC952EE79}" type="presParOf" srcId="{3022474E-A60E-4B65-95EA-1605F1268712}" destId="{1F3BB16F-BCC4-43EE-8EB4-89EB2A23D1AA}" srcOrd="0" destOrd="0" presId="urn:microsoft.com/office/officeart/2008/layout/LinedList"/>
    <dgm:cxn modelId="{885DF8C1-2AD8-4AC9-A633-EF317724D504}" type="presParOf" srcId="{3022474E-A60E-4B65-95EA-1605F1268712}" destId="{45D4BDBC-178D-4DA0-96DF-FEF1D48D1EB0}" srcOrd="1" destOrd="0" presId="urn:microsoft.com/office/officeart/2008/layout/LinedList"/>
    <dgm:cxn modelId="{BC384E6E-577E-4412-99E4-3B38774E961C}" type="presParOf" srcId="{56ECD433-8CC9-4800-83E8-6F29A9FEF6B5}" destId="{D5958B73-E653-4759-80E5-9FBAFA1A385F}" srcOrd="8" destOrd="0" presId="urn:microsoft.com/office/officeart/2008/layout/LinedList"/>
    <dgm:cxn modelId="{BCBAFEBB-992E-4EF4-8739-076E704B200F}" type="presParOf" srcId="{56ECD433-8CC9-4800-83E8-6F29A9FEF6B5}" destId="{85A27FB4-A031-4D87-82C3-19C455E3E308}" srcOrd="9" destOrd="0" presId="urn:microsoft.com/office/officeart/2008/layout/LinedList"/>
    <dgm:cxn modelId="{F0CC39DF-A10F-411A-B08F-18210A20A70F}" type="presParOf" srcId="{85A27FB4-A031-4D87-82C3-19C455E3E308}" destId="{F3067841-A51A-41C1-8D99-BB7187109695}" srcOrd="0" destOrd="0" presId="urn:microsoft.com/office/officeart/2008/layout/LinedList"/>
    <dgm:cxn modelId="{34DF1A5F-3654-4E06-B746-619EE57D02E3}" type="presParOf" srcId="{85A27FB4-A031-4D87-82C3-19C455E3E308}" destId="{BD0A13CA-B6D2-44C0-A27F-E00AF3AC4C45}" srcOrd="1" destOrd="0" presId="urn:microsoft.com/office/officeart/2008/layout/LinedList"/>
    <dgm:cxn modelId="{C2F7DC5C-20A5-4B76-83B5-631E1C4F0621}" type="presParOf" srcId="{56ECD433-8CC9-4800-83E8-6F29A9FEF6B5}" destId="{9AA23EA2-E738-489A-8472-47C9EA1BD981}" srcOrd="10" destOrd="0" presId="urn:microsoft.com/office/officeart/2008/layout/LinedList"/>
    <dgm:cxn modelId="{74766F1B-DFA3-4E9D-9659-8688E1512FE4}" type="presParOf" srcId="{56ECD433-8CC9-4800-83E8-6F29A9FEF6B5}" destId="{3AF54F8D-5EB4-4014-B587-F87D8185A5AF}" srcOrd="11" destOrd="0" presId="urn:microsoft.com/office/officeart/2008/layout/LinedList"/>
    <dgm:cxn modelId="{137A77C4-0A0C-44EE-ACA8-BC3417705E75}" type="presParOf" srcId="{3AF54F8D-5EB4-4014-B587-F87D8185A5AF}" destId="{60B97345-2FBC-43EF-8EF4-0ECAD510BAE4}" srcOrd="0" destOrd="0" presId="urn:microsoft.com/office/officeart/2008/layout/LinedList"/>
    <dgm:cxn modelId="{19CE4AC0-A12E-4F24-928F-8998D17D0457}" type="presParOf" srcId="{3AF54F8D-5EB4-4014-B587-F87D8185A5AF}" destId="{5874755A-830A-4B75-9726-6C7D05F23304}" srcOrd="1" destOrd="0" presId="urn:microsoft.com/office/officeart/2008/layout/LinedList"/>
    <dgm:cxn modelId="{E5F40ED0-54C6-4CBB-8B6A-35BB18129ADD}" type="presParOf" srcId="{56ECD433-8CC9-4800-83E8-6F29A9FEF6B5}" destId="{75DA98C3-3C8F-4386-8012-C39C44A601DE}" srcOrd="12" destOrd="0" presId="urn:microsoft.com/office/officeart/2008/layout/LinedList"/>
    <dgm:cxn modelId="{F9EA60B9-3298-4257-B6F5-C93F5DA3B548}" type="presParOf" srcId="{56ECD433-8CC9-4800-83E8-6F29A9FEF6B5}" destId="{FC731F77-0CF6-4900-B0A8-66B6B909E13F}" srcOrd="13" destOrd="0" presId="urn:microsoft.com/office/officeart/2008/layout/LinedList"/>
    <dgm:cxn modelId="{BA729BCB-453C-4AEA-A142-E30548F54000}" type="presParOf" srcId="{FC731F77-0CF6-4900-B0A8-66B6B909E13F}" destId="{9B16F357-9AA7-4012-A378-82011703644A}" srcOrd="0" destOrd="0" presId="urn:microsoft.com/office/officeart/2008/layout/LinedList"/>
    <dgm:cxn modelId="{2EC84327-F785-44AF-B39E-2C0083B0725B}" type="presParOf" srcId="{FC731F77-0CF6-4900-B0A8-66B6B909E13F}" destId="{A89F0306-71BE-4DBC-AD05-382EFEACFE4E}" srcOrd="1" destOrd="0" presId="urn:microsoft.com/office/officeart/2008/layout/LinedList"/>
    <dgm:cxn modelId="{53EFE831-D8F3-4EFC-8B8B-65F92D5FFD92}" type="presParOf" srcId="{56ECD433-8CC9-4800-83E8-6F29A9FEF6B5}" destId="{E1B0AF87-B0C0-4021-AAC4-E0B2CA3DE237}" srcOrd="14" destOrd="0" presId="urn:microsoft.com/office/officeart/2008/layout/LinedList"/>
    <dgm:cxn modelId="{35A86AAA-D099-4102-897B-65DBBF5C1CA7}" type="presParOf" srcId="{56ECD433-8CC9-4800-83E8-6F29A9FEF6B5}" destId="{DC80F236-11B2-43D3-9B16-726B77118D05}" srcOrd="15" destOrd="0" presId="urn:microsoft.com/office/officeart/2008/layout/LinedList"/>
    <dgm:cxn modelId="{2B5E6D4A-F0EB-4751-BA9D-E4ADA08D6D94}" type="presParOf" srcId="{DC80F236-11B2-43D3-9B16-726B77118D05}" destId="{B08B48C7-BE22-4DC4-9AFA-283BD820C3FE}" srcOrd="0" destOrd="0" presId="urn:microsoft.com/office/officeart/2008/layout/LinedList"/>
    <dgm:cxn modelId="{F1A4BAFC-140C-4C38-9AE5-19E8B536D6A3}" type="presParOf" srcId="{DC80F236-11B2-43D3-9B16-726B77118D05}" destId="{1D0611B6-668F-40F5-8608-B4E625F8A75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E51BF8-8BCC-43DD-8187-8CAA4F71B2D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84BAA9A-9FEF-4703-8609-4FE4AAB805A9}">
      <dgm:prSet/>
      <dgm:spPr/>
      <dgm:t>
        <a:bodyPr/>
        <a:lstStyle/>
        <a:p>
          <a:r>
            <a:rPr lang="en-GB"/>
            <a:t>No clinics</a:t>
          </a:r>
          <a:endParaRPr lang="en-US"/>
        </a:p>
      </dgm:t>
    </dgm:pt>
    <dgm:pt modelId="{8140016F-9DE3-4A04-85D4-B24528FD4656}" type="parTrans" cxnId="{6C16546F-A29F-4472-AC50-5D857D4F8D9A}">
      <dgm:prSet/>
      <dgm:spPr/>
      <dgm:t>
        <a:bodyPr/>
        <a:lstStyle/>
        <a:p>
          <a:endParaRPr lang="en-US"/>
        </a:p>
      </dgm:t>
    </dgm:pt>
    <dgm:pt modelId="{972551DB-FFED-44C2-8966-40A8287567E7}" type="sibTrans" cxnId="{6C16546F-A29F-4472-AC50-5D857D4F8D9A}">
      <dgm:prSet/>
      <dgm:spPr/>
      <dgm:t>
        <a:bodyPr/>
        <a:lstStyle/>
        <a:p>
          <a:endParaRPr lang="en-US"/>
        </a:p>
      </dgm:t>
    </dgm:pt>
    <dgm:pt modelId="{1A1BC2C0-CD17-4216-9BEA-92A80160BEF4}">
      <dgm:prSet/>
      <dgm:spPr/>
      <dgm:t>
        <a:bodyPr/>
        <a:lstStyle/>
        <a:p>
          <a:r>
            <a:rPr lang="en-GB"/>
            <a:t>Travel for assessments – nationwide</a:t>
          </a:r>
          <a:endParaRPr lang="en-US"/>
        </a:p>
      </dgm:t>
    </dgm:pt>
    <dgm:pt modelId="{ECBC4439-2195-46CA-81F3-507F3BE6A87F}" type="parTrans" cxnId="{4FE753FB-9B53-400D-9286-DF191D8573DC}">
      <dgm:prSet/>
      <dgm:spPr/>
      <dgm:t>
        <a:bodyPr/>
        <a:lstStyle/>
        <a:p>
          <a:endParaRPr lang="en-US"/>
        </a:p>
      </dgm:t>
    </dgm:pt>
    <dgm:pt modelId="{3ED51DFE-BA71-48EE-9046-7F4DE2FE9DCA}" type="sibTrans" cxnId="{4FE753FB-9B53-400D-9286-DF191D8573DC}">
      <dgm:prSet/>
      <dgm:spPr/>
      <dgm:t>
        <a:bodyPr/>
        <a:lstStyle/>
        <a:p>
          <a:endParaRPr lang="en-US"/>
        </a:p>
      </dgm:t>
    </dgm:pt>
    <dgm:pt modelId="{BB2424E9-03B7-4C9B-B3FC-C702538850B9}">
      <dgm:prSet/>
      <dgm:spPr/>
      <dgm:t>
        <a:bodyPr/>
        <a:lstStyle/>
        <a:p>
          <a:r>
            <a:rPr lang="en-GB"/>
            <a:t>Tiny caseload</a:t>
          </a:r>
          <a:endParaRPr lang="en-US"/>
        </a:p>
      </dgm:t>
    </dgm:pt>
    <dgm:pt modelId="{55568C6B-9F98-426A-B50E-1B1C99030CA8}" type="parTrans" cxnId="{92EDA430-E1D1-4C6E-97E7-974C16F57E2C}">
      <dgm:prSet/>
      <dgm:spPr/>
      <dgm:t>
        <a:bodyPr/>
        <a:lstStyle/>
        <a:p>
          <a:endParaRPr lang="en-US"/>
        </a:p>
      </dgm:t>
    </dgm:pt>
    <dgm:pt modelId="{CC300AF0-B71D-4043-BF4D-E8A5C3EF97E0}" type="sibTrans" cxnId="{92EDA430-E1D1-4C6E-97E7-974C16F57E2C}">
      <dgm:prSet/>
      <dgm:spPr/>
      <dgm:t>
        <a:bodyPr/>
        <a:lstStyle/>
        <a:p>
          <a:endParaRPr lang="en-US"/>
        </a:p>
      </dgm:t>
    </dgm:pt>
    <dgm:pt modelId="{4336EE2B-D8E1-4176-BE00-2AA66E534C4D}">
      <dgm:prSet/>
      <dgm:spPr/>
      <dgm:t>
        <a:bodyPr/>
        <a:lstStyle/>
        <a:p>
          <a:r>
            <a:rPr lang="en-GB"/>
            <a:t>Really strong multidisciplinary team</a:t>
          </a:r>
          <a:endParaRPr lang="en-US"/>
        </a:p>
      </dgm:t>
    </dgm:pt>
    <dgm:pt modelId="{905388A1-EF91-4149-8E2C-6C581AD0C9AD}" type="parTrans" cxnId="{C399F8A9-1E66-4249-8FB5-B6A3E797E189}">
      <dgm:prSet/>
      <dgm:spPr/>
      <dgm:t>
        <a:bodyPr/>
        <a:lstStyle/>
        <a:p>
          <a:endParaRPr lang="en-US"/>
        </a:p>
      </dgm:t>
    </dgm:pt>
    <dgm:pt modelId="{EDD76AC3-549F-483C-A2FC-B52C2EA6C33C}" type="sibTrans" cxnId="{C399F8A9-1E66-4249-8FB5-B6A3E797E189}">
      <dgm:prSet/>
      <dgm:spPr/>
      <dgm:t>
        <a:bodyPr/>
        <a:lstStyle/>
        <a:p>
          <a:endParaRPr lang="en-US"/>
        </a:p>
      </dgm:t>
    </dgm:pt>
    <dgm:pt modelId="{255D4BD7-9FAB-4AB1-A510-D82EDE7D5AB5}">
      <dgm:prSet/>
      <dgm:spPr/>
      <dgm:t>
        <a:bodyPr/>
        <a:lstStyle/>
        <a:p>
          <a:r>
            <a:rPr lang="en-GB"/>
            <a:t>Extremely thorough understanding of patients</a:t>
          </a:r>
          <a:endParaRPr lang="en-US"/>
        </a:p>
      </dgm:t>
    </dgm:pt>
    <dgm:pt modelId="{5079C54C-D9CA-40BB-805C-387ACBA0EBE2}" type="parTrans" cxnId="{F4DFC37F-EB8C-487F-986A-3D467F61D345}">
      <dgm:prSet/>
      <dgm:spPr/>
      <dgm:t>
        <a:bodyPr/>
        <a:lstStyle/>
        <a:p>
          <a:endParaRPr lang="en-US"/>
        </a:p>
      </dgm:t>
    </dgm:pt>
    <dgm:pt modelId="{5049E466-06AD-4D73-9F38-ABA5C07E6C68}" type="sibTrans" cxnId="{F4DFC37F-EB8C-487F-986A-3D467F61D345}">
      <dgm:prSet/>
      <dgm:spPr/>
      <dgm:t>
        <a:bodyPr/>
        <a:lstStyle/>
        <a:p>
          <a:endParaRPr lang="en-US"/>
        </a:p>
      </dgm:t>
    </dgm:pt>
    <dgm:pt modelId="{9F651002-16CC-443A-8A58-98390FA3F511}">
      <dgm:prSet/>
      <dgm:spPr/>
      <dgm:t>
        <a:bodyPr/>
        <a:lstStyle/>
        <a:p>
          <a:r>
            <a:rPr lang="en-GB"/>
            <a:t>Expert witness work built in and required</a:t>
          </a:r>
          <a:endParaRPr lang="en-US"/>
        </a:p>
      </dgm:t>
    </dgm:pt>
    <dgm:pt modelId="{A07F4578-DE33-4D91-92FB-D31900F66FB4}" type="parTrans" cxnId="{18FA8E3C-83EF-4644-8D9A-1319EDAAF0D9}">
      <dgm:prSet/>
      <dgm:spPr/>
      <dgm:t>
        <a:bodyPr/>
        <a:lstStyle/>
        <a:p>
          <a:endParaRPr lang="en-US"/>
        </a:p>
      </dgm:t>
    </dgm:pt>
    <dgm:pt modelId="{CDAA101A-2C30-41EE-B69F-78F3F674129F}" type="sibTrans" cxnId="{18FA8E3C-83EF-4644-8D9A-1319EDAAF0D9}">
      <dgm:prSet/>
      <dgm:spPr/>
      <dgm:t>
        <a:bodyPr/>
        <a:lstStyle/>
        <a:p>
          <a:endParaRPr lang="en-US"/>
        </a:p>
      </dgm:t>
    </dgm:pt>
    <dgm:pt modelId="{D77B8280-A2FE-4DF2-9693-8C3D63A95F06}" type="pres">
      <dgm:prSet presAssocID="{4DE51BF8-8BCC-43DD-8187-8CAA4F71B2D6}" presName="linear" presStyleCnt="0">
        <dgm:presLayoutVars>
          <dgm:animLvl val="lvl"/>
          <dgm:resizeHandles val="exact"/>
        </dgm:presLayoutVars>
      </dgm:prSet>
      <dgm:spPr/>
    </dgm:pt>
    <dgm:pt modelId="{7B88107E-161D-451B-9EF2-E24BACFF00BE}" type="pres">
      <dgm:prSet presAssocID="{584BAA9A-9FEF-4703-8609-4FE4AAB805A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F78D810-474B-4E8D-9987-872BC95BF963}" type="pres">
      <dgm:prSet presAssocID="{972551DB-FFED-44C2-8966-40A8287567E7}" presName="spacer" presStyleCnt="0"/>
      <dgm:spPr/>
    </dgm:pt>
    <dgm:pt modelId="{5F6F116B-B579-45B7-B58C-17E451571B78}" type="pres">
      <dgm:prSet presAssocID="{1A1BC2C0-CD17-4216-9BEA-92A80160BEF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3AABD62-73D7-48E1-8FAA-2E8AA9FB3E08}" type="pres">
      <dgm:prSet presAssocID="{3ED51DFE-BA71-48EE-9046-7F4DE2FE9DCA}" presName="spacer" presStyleCnt="0"/>
      <dgm:spPr/>
    </dgm:pt>
    <dgm:pt modelId="{51D83502-9A85-4C3B-A715-1365A4FB5B22}" type="pres">
      <dgm:prSet presAssocID="{BB2424E9-03B7-4C9B-B3FC-C702538850B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C07973A-2E08-4896-8BE9-C0C86C14572F}" type="pres">
      <dgm:prSet presAssocID="{CC300AF0-B71D-4043-BF4D-E8A5C3EF97E0}" presName="spacer" presStyleCnt="0"/>
      <dgm:spPr/>
    </dgm:pt>
    <dgm:pt modelId="{94B22F43-6404-4891-8174-DD0E322E3E14}" type="pres">
      <dgm:prSet presAssocID="{4336EE2B-D8E1-4176-BE00-2AA66E534C4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C3FAB3C-7695-4189-A0F1-790327EB65A1}" type="pres">
      <dgm:prSet presAssocID="{EDD76AC3-549F-483C-A2FC-B52C2EA6C33C}" presName="spacer" presStyleCnt="0"/>
      <dgm:spPr/>
    </dgm:pt>
    <dgm:pt modelId="{BFD86C09-A6D5-4912-A813-43E612BFC19C}" type="pres">
      <dgm:prSet presAssocID="{255D4BD7-9FAB-4AB1-A510-D82EDE7D5AB5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794A11F-9164-49B5-9BBD-E04CA097CA0C}" type="pres">
      <dgm:prSet presAssocID="{5049E466-06AD-4D73-9F38-ABA5C07E6C68}" presName="spacer" presStyleCnt="0"/>
      <dgm:spPr/>
    </dgm:pt>
    <dgm:pt modelId="{FE1FD56D-FE9D-41D5-8A80-EA95B76D8469}" type="pres">
      <dgm:prSet presAssocID="{9F651002-16CC-443A-8A58-98390FA3F511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B9FE121-302E-4FD2-AE12-CB43B8904536}" type="presOf" srcId="{1A1BC2C0-CD17-4216-9BEA-92A80160BEF4}" destId="{5F6F116B-B579-45B7-B58C-17E451571B78}" srcOrd="0" destOrd="0" presId="urn:microsoft.com/office/officeart/2005/8/layout/vList2"/>
    <dgm:cxn modelId="{92EDA430-E1D1-4C6E-97E7-974C16F57E2C}" srcId="{4DE51BF8-8BCC-43DD-8187-8CAA4F71B2D6}" destId="{BB2424E9-03B7-4C9B-B3FC-C702538850B9}" srcOrd="2" destOrd="0" parTransId="{55568C6B-9F98-426A-B50E-1B1C99030CA8}" sibTransId="{CC300AF0-B71D-4043-BF4D-E8A5C3EF97E0}"/>
    <dgm:cxn modelId="{A316C431-8DC0-4A12-B74A-2B2A11D20F4B}" type="presOf" srcId="{9F651002-16CC-443A-8A58-98390FA3F511}" destId="{FE1FD56D-FE9D-41D5-8A80-EA95B76D8469}" srcOrd="0" destOrd="0" presId="urn:microsoft.com/office/officeart/2005/8/layout/vList2"/>
    <dgm:cxn modelId="{18FA8E3C-83EF-4644-8D9A-1319EDAAF0D9}" srcId="{4DE51BF8-8BCC-43DD-8187-8CAA4F71B2D6}" destId="{9F651002-16CC-443A-8A58-98390FA3F511}" srcOrd="5" destOrd="0" parTransId="{A07F4578-DE33-4D91-92FB-D31900F66FB4}" sibTransId="{CDAA101A-2C30-41EE-B69F-78F3F674129F}"/>
    <dgm:cxn modelId="{80DFB45B-E081-4C9F-92BC-D1EBC099DF0C}" type="presOf" srcId="{BB2424E9-03B7-4C9B-B3FC-C702538850B9}" destId="{51D83502-9A85-4C3B-A715-1365A4FB5B22}" srcOrd="0" destOrd="0" presId="urn:microsoft.com/office/officeart/2005/8/layout/vList2"/>
    <dgm:cxn modelId="{A7124760-3B60-44E4-845E-0905DF842F0D}" type="presOf" srcId="{255D4BD7-9FAB-4AB1-A510-D82EDE7D5AB5}" destId="{BFD86C09-A6D5-4912-A813-43E612BFC19C}" srcOrd="0" destOrd="0" presId="urn:microsoft.com/office/officeart/2005/8/layout/vList2"/>
    <dgm:cxn modelId="{50758562-0533-473C-B873-0BD096504C10}" type="presOf" srcId="{4DE51BF8-8BCC-43DD-8187-8CAA4F71B2D6}" destId="{D77B8280-A2FE-4DF2-9693-8C3D63A95F06}" srcOrd="0" destOrd="0" presId="urn:microsoft.com/office/officeart/2005/8/layout/vList2"/>
    <dgm:cxn modelId="{D2891E4F-A852-4734-A303-EBC08096DD9A}" type="presOf" srcId="{4336EE2B-D8E1-4176-BE00-2AA66E534C4D}" destId="{94B22F43-6404-4891-8174-DD0E322E3E14}" srcOrd="0" destOrd="0" presId="urn:microsoft.com/office/officeart/2005/8/layout/vList2"/>
    <dgm:cxn modelId="{6C16546F-A29F-4472-AC50-5D857D4F8D9A}" srcId="{4DE51BF8-8BCC-43DD-8187-8CAA4F71B2D6}" destId="{584BAA9A-9FEF-4703-8609-4FE4AAB805A9}" srcOrd="0" destOrd="0" parTransId="{8140016F-9DE3-4A04-85D4-B24528FD4656}" sibTransId="{972551DB-FFED-44C2-8966-40A8287567E7}"/>
    <dgm:cxn modelId="{F4DFC37F-EB8C-487F-986A-3D467F61D345}" srcId="{4DE51BF8-8BCC-43DD-8187-8CAA4F71B2D6}" destId="{255D4BD7-9FAB-4AB1-A510-D82EDE7D5AB5}" srcOrd="4" destOrd="0" parTransId="{5079C54C-D9CA-40BB-805C-387ACBA0EBE2}" sibTransId="{5049E466-06AD-4D73-9F38-ABA5C07E6C68}"/>
    <dgm:cxn modelId="{C399F8A9-1E66-4249-8FB5-B6A3E797E189}" srcId="{4DE51BF8-8BCC-43DD-8187-8CAA4F71B2D6}" destId="{4336EE2B-D8E1-4176-BE00-2AA66E534C4D}" srcOrd="3" destOrd="0" parTransId="{905388A1-EF91-4149-8E2C-6C581AD0C9AD}" sibTransId="{EDD76AC3-549F-483C-A2FC-B52C2EA6C33C}"/>
    <dgm:cxn modelId="{139F49D1-17ED-4FDB-9DFC-9CEBCC448F03}" type="presOf" srcId="{584BAA9A-9FEF-4703-8609-4FE4AAB805A9}" destId="{7B88107E-161D-451B-9EF2-E24BACFF00BE}" srcOrd="0" destOrd="0" presId="urn:microsoft.com/office/officeart/2005/8/layout/vList2"/>
    <dgm:cxn modelId="{4FE753FB-9B53-400D-9286-DF191D8573DC}" srcId="{4DE51BF8-8BCC-43DD-8187-8CAA4F71B2D6}" destId="{1A1BC2C0-CD17-4216-9BEA-92A80160BEF4}" srcOrd="1" destOrd="0" parTransId="{ECBC4439-2195-46CA-81F3-507F3BE6A87F}" sibTransId="{3ED51DFE-BA71-48EE-9046-7F4DE2FE9DCA}"/>
    <dgm:cxn modelId="{5B89456E-4264-4696-ACCA-251A594F1196}" type="presParOf" srcId="{D77B8280-A2FE-4DF2-9693-8C3D63A95F06}" destId="{7B88107E-161D-451B-9EF2-E24BACFF00BE}" srcOrd="0" destOrd="0" presId="urn:microsoft.com/office/officeart/2005/8/layout/vList2"/>
    <dgm:cxn modelId="{C4A6F6D2-8989-4885-8ABC-829F1DC99493}" type="presParOf" srcId="{D77B8280-A2FE-4DF2-9693-8C3D63A95F06}" destId="{0F78D810-474B-4E8D-9987-872BC95BF963}" srcOrd="1" destOrd="0" presId="urn:microsoft.com/office/officeart/2005/8/layout/vList2"/>
    <dgm:cxn modelId="{ADE81798-5505-43DC-B105-CEF7E099DE87}" type="presParOf" srcId="{D77B8280-A2FE-4DF2-9693-8C3D63A95F06}" destId="{5F6F116B-B579-45B7-B58C-17E451571B78}" srcOrd="2" destOrd="0" presId="urn:microsoft.com/office/officeart/2005/8/layout/vList2"/>
    <dgm:cxn modelId="{81968111-F553-43D0-897C-83A86C1EB9B1}" type="presParOf" srcId="{D77B8280-A2FE-4DF2-9693-8C3D63A95F06}" destId="{53AABD62-73D7-48E1-8FAA-2E8AA9FB3E08}" srcOrd="3" destOrd="0" presId="urn:microsoft.com/office/officeart/2005/8/layout/vList2"/>
    <dgm:cxn modelId="{E0AB912E-634A-4BA8-A98C-ADB78B4AFCCF}" type="presParOf" srcId="{D77B8280-A2FE-4DF2-9693-8C3D63A95F06}" destId="{51D83502-9A85-4C3B-A715-1365A4FB5B22}" srcOrd="4" destOrd="0" presId="urn:microsoft.com/office/officeart/2005/8/layout/vList2"/>
    <dgm:cxn modelId="{8EB23191-2C75-4C0C-BE42-B847D2134E3E}" type="presParOf" srcId="{D77B8280-A2FE-4DF2-9693-8C3D63A95F06}" destId="{AC07973A-2E08-4896-8BE9-C0C86C14572F}" srcOrd="5" destOrd="0" presId="urn:microsoft.com/office/officeart/2005/8/layout/vList2"/>
    <dgm:cxn modelId="{7443F7CB-2A18-46D4-B9F0-BF94A05248A2}" type="presParOf" srcId="{D77B8280-A2FE-4DF2-9693-8C3D63A95F06}" destId="{94B22F43-6404-4891-8174-DD0E322E3E14}" srcOrd="6" destOrd="0" presId="urn:microsoft.com/office/officeart/2005/8/layout/vList2"/>
    <dgm:cxn modelId="{4A58F9B0-294E-4CD4-90BF-F3787C315B03}" type="presParOf" srcId="{D77B8280-A2FE-4DF2-9693-8C3D63A95F06}" destId="{FC3FAB3C-7695-4189-A0F1-790327EB65A1}" srcOrd="7" destOrd="0" presId="urn:microsoft.com/office/officeart/2005/8/layout/vList2"/>
    <dgm:cxn modelId="{A2E27671-5AE7-4FE3-BA9A-89D6C3F448E6}" type="presParOf" srcId="{D77B8280-A2FE-4DF2-9693-8C3D63A95F06}" destId="{BFD86C09-A6D5-4912-A813-43E612BFC19C}" srcOrd="8" destOrd="0" presId="urn:microsoft.com/office/officeart/2005/8/layout/vList2"/>
    <dgm:cxn modelId="{A64BD950-EEF3-4937-B00D-1DABE1F38A06}" type="presParOf" srcId="{D77B8280-A2FE-4DF2-9693-8C3D63A95F06}" destId="{C794A11F-9164-49B5-9BBD-E04CA097CA0C}" srcOrd="9" destOrd="0" presId="urn:microsoft.com/office/officeart/2005/8/layout/vList2"/>
    <dgm:cxn modelId="{893D5690-C0C8-46B8-989B-3A7C18E2B8BC}" type="presParOf" srcId="{D77B8280-A2FE-4DF2-9693-8C3D63A95F06}" destId="{FE1FD56D-FE9D-41D5-8A80-EA95B76D846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3F92FF9-B11C-4BEA-A70D-9FCDC0B989B9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D2A4D13F-1D53-4005-9CC8-FD0A64754B63}">
      <dgm:prSet/>
      <dgm:spPr/>
      <dgm:t>
        <a:bodyPr/>
        <a:lstStyle/>
        <a:p>
          <a:r>
            <a:rPr lang="en-GB"/>
            <a:t>Stop CD role = need to leave pension scheme</a:t>
          </a:r>
          <a:endParaRPr lang="en-US"/>
        </a:p>
      </dgm:t>
    </dgm:pt>
    <dgm:pt modelId="{E52D629E-5A19-467B-B18A-C4F24E548881}" type="parTrans" cxnId="{FAC50506-86DD-4213-945F-60EF3BDC617B}">
      <dgm:prSet/>
      <dgm:spPr/>
      <dgm:t>
        <a:bodyPr/>
        <a:lstStyle/>
        <a:p>
          <a:endParaRPr lang="en-US"/>
        </a:p>
      </dgm:t>
    </dgm:pt>
    <dgm:pt modelId="{739B1BFE-0D91-43BD-8574-602F4B1AF026}" type="sibTrans" cxnId="{FAC50506-86DD-4213-945F-60EF3BDC617B}">
      <dgm:prSet/>
      <dgm:spPr/>
      <dgm:t>
        <a:bodyPr/>
        <a:lstStyle/>
        <a:p>
          <a:endParaRPr lang="en-US"/>
        </a:p>
      </dgm:t>
    </dgm:pt>
    <dgm:pt modelId="{E6976C18-7950-4C1E-9479-05AA0BC5435A}">
      <dgm:prSet/>
      <dgm:spPr/>
      <dgm:t>
        <a:bodyPr/>
        <a:lstStyle/>
        <a:p>
          <a:r>
            <a:rPr lang="en-GB"/>
            <a:t>Without pension - ?continue in NHS</a:t>
          </a:r>
          <a:endParaRPr lang="en-US"/>
        </a:p>
      </dgm:t>
    </dgm:pt>
    <dgm:pt modelId="{4FD92D60-396B-4240-9F0E-AA8FE076DEFF}" type="parTrans" cxnId="{347FB1F1-3D88-487E-AF2D-8452A36CB388}">
      <dgm:prSet/>
      <dgm:spPr/>
      <dgm:t>
        <a:bodyPr/>
        <a:lstStyle/>
        <a:p>
          <a:endParaRPr lang="en-US"/>
        </a:p>
      </dgm:t>
    </dgm:pt>
    <dgm:pt modelId="{8F60925D-65D6-4C5E-BA3E-2A7D22D38D22}" type="sibTrans" cxnId="{347FB1F1-3D88-487E-AF2D-8452A36CB388}">
      <dgm:prSet/>
      <dgm:spPr/>
      <dgm:t>
        <a:bodyPr/>
        <a:lstStyle/>
        <a:p>
          <a:endParaRPr lang="en-US"/>
        </a:p>
      </dgm:t>
    </dgm:pt>
    <dgm:pt modelId="{C755AAC6-B19B-4E91-AB13-22F70CCC8E4A}">
      <dgm:prSet/>
      <dgm:spPr/>
      <dgm:t>
        <a:bodyPr/>
        <a:lstStyle/>
        <a:p>
          <a:r>
            <a:rPr lang="en-GB"/>
            <a:t>Need income – what else can I do?</a:t>
          </a:r>
          <a:endParaRPr lang="en-US"/>
        </a:p>
      </dgm:t>
    </dgm:pt>
    <dgm:pt modelId="{372A721E-64DF-44B2-98F1-05CF2C347981}" type="parTrans" cxnId="{F4091CA4-687F-4D46-AFE8-F7C16DE5397F}">
      <dgm:prSet/>
      <dgm:spPr/>
      <dgm:t>
        <a:bodyPr/>
        <a:lstStyle/>
        <a:p>
          <a:endParaRPr lang="en-US"/>
        </a:p>
      </dgm:t>
    </dgm:pt>
    <dgm:pt modelId="{7FFA4F07-87E2-4694-BFFF-C25DF3421252}" type="sibTrans" cxnId="{F4091CA4-687F-4D46-AFE8-F7C16DE5397F}">
      <dgm:prSet/>
      <dgm:spPr/>
      <dgm:t>
        <a:bodyPr/>
        <a:lstStyle/>
        <a:p>
          <a:endParaRPr lang="en-US"/>
        </a:p>
      </dgm:t>
    </dgm:pt>
    <dgm:pt modelId="{4B944251-11D6-4CB0-8FEA-39CC865EA4A7}">
      <dgm:prSet/>
      <dgm:spPr/>
      <dgm:t>
        <a:bodyPr/>
        <a:lstStyle/>
        <a:p>
          <a:r>
            <a:rPr lang="en-GB"/>
            <a:t>Expert witness work</a:t>
          </a:r>
          <a:endParaRPr lang="en-US"/>
        </a:p>
      </dgm:t>
    </dgm:pt>
    <dgm:pt modelId="{FC9B4671-B6AB-4C82-AB44-1A51F0E736EA}" type="parTrans" cxnId="{1C3FBA77-AF75-448A-83B3-D74AC0E0ACB9}">
      <dgm:prSet/>
      <dgm:spPr/>
      <dgm:t>
        <a:bodyPr/>
        <a:lstStyle/>
        <a:p>
          <a:endParaRPr lang="en-US"/>
        </a:p>
      </dgm:t>
    </dgm:pt>
    <dgm:pt modelId="{A48DE2B3-FFB1-467F-8529-2D72C9EE6CCC}" type="sibTrans" cxnId="{1C3FBA77-AF75-448A-83B3-D74AC0E0ACB9}">
      <dgm:prSet/>
      <dgm:spPr/>
      <dgm:t>
        <a:bodyPr/>
        <a:lstStyle/>
        <a:p>
          <a:endParaRPr lang="en-US"/>
        </a:p>
      </dgm:t>
    </dgm:pt>
    <dgm:pt modelId="{F1B32198-9DF2-46C1-830D-112BEFCC5E57}">
      <dgm:prSet/>
      <dgm:spPr/>
      <dgm:t>
        <a:bodyPr/>
        <a:lstStyle/>
        <a:p>
          <a:r>
            <a:rPr lang="en-GB"/>
            <a:t>Developed existing relationships with others</a:t>
          </a:r>
          <a:endParaRPr lang="en-US"/>
        </a:p>
      </dgm:t>
    </dgm:pt>
    <dgm:pt modelId="{BFFADA2A-31D9-4AD9-9644-E1D119198E69}" type="parTrans" cxnId="{1C715445-A255-4AD1-976F-0670E701A63E}">
      <dgm:prSet/>
      <dgm:spPr/>
      <dgm:t>
        <a:bodyPr/>
        <a:lstStyle/>
        <a:p>
          <a:endParaRPr lang="en-US"/>
        </a:p>
      </dgm:t>
    </dgm:pt>
    <dgm:pt modelId="{17AD7E89-97A0-4DD2-8ED3-D9C00E0B200A}" type="sibTrans" cxnId="{1C715445-A255-4AD1-976F-0670E701A63E}">
      <dgm:prSet/>
      <dgm:spPr/>
      <dgm:t>
        <a:bodyPr/>
        <a:lstStyle/>
        <a:p>
          <a:endParaRPr lang="en-US"/>
        </a:p>
      </dgm:t>
    </dgm:pt>
    <dgm:pt modelId="{C9DDA102-6D08-41E9-8927-A9888A87CFAA}">
      <dgm:prSet/>
      <dgm:spPr/>
      <dgm:t>
        <a:bodyPr/>
        <a:lstStyle/>
        <a:p>
          <a:r>
            <a:rPr lang="en-GB"/>
            <a:t>Handed notice in – July – 4 months</a:t>
          </a:r>
          <a:endParaRPr lang="en-US"/>
        </a:p>
      </dgm:t>
    </dgm:pt>
    <dgm:pt modelId="{5CB0366E-0389-4391-B281-2C9CE20F1F21}" type="parTrans" cxnId="{DA85E006-5762-445A-823C-9CB053016194}">
      <dgm:prSet/>
      <dgm:spPr/>
      <dgm:t>
        <a:bodyPr/>
        <a:lstStyle/>
        <a:p>
          <a:endParaRPr lang="en-US"/>
        </a:p>
      </dgm:t>
    </dgm:pt>
    <dgm:pt modelId="{8F2DF7FF-7D69-4C09-A57C-0F8B866BE9C4}" type="sibTrans" cxnId="{DA85E006-5762-445A-823C-9CB053016194}">
      <dgm:prSet/>
      <dgm:spPr/>
      <dgm:t>
        <a:bodyPr/>
        <a:lstStyle/>
        <a:p>
          <a:endParaRPr lang="en-US"/>
        </a:p>
      </dgm:t>
    </dgm:pt>
    <dgm:pt modelId="{4DF1A871-C41B-4202-991A-AD807D489AE5}">
      <dgm:prSet/>
      <dgm:spPr/>
      <dgm:t>
        <a:bodyPr/>
        <a:lstStyle/>
        <a:p>
          <a:r>
            <a:rPr lang="en-GB"/>
            <a:t>Left – 10 November 2023</a:t>
          </a:r>
          <a:endParaRPr lang="en-US"/>
        </a:p>
      </dgm:t>
    </dgm:pt>
    <dgm:pt modelId="{205EA2F3-9EDF-4D4E-A592-AEDDCE271875}" type="parTrans" cxnId="{718A6A7F-A474-4325-8AA5-082AC35B3818}">
      <dgm:prSet/>
      <dgm:spPr/>
      <dgm:t>
        <a:bodyPr/>
        <a:lstStyle/>
        <a:p>
          <a:endParaRPr lang="en-US"/>
        </a:p>
      </dgm:t>
    </dgm:pt>
    <dgm:pt modelId="{D06B652A-E211-4C6D-AC5F-8638575AE675}" type="sibTrans" cxnId="{718A6A7F-A474-4325-8AA5-082AC35B3818}">
      <dgm:prSet/>
      <dgm:spPr/>
      <dgm:t>
        <a:bodyPr/>
        <a:lstStyle/>
        <a:p>
          <a:endParaRPr lang="en-US"/>
        </a:p>
      </dgm:t>
    </dgm:pt>
    <dgm:pt modelId="{AEE6C53D-12DA-4DA9-AB00-DC01CCCF72D2}" type="pres">
      <dgm:prSet presAssocID="{43F92FF9-B11C-4BEA-A70D-9FCDC0B989B9}" presName="root" presStyleCnt="0">
        <dgm:presLayoutVars>
          <dgm:dir/>
          <dgm:resizeHandles val="exact"/>
        </dgm:presLayoutVars>
      </dgm:prSet>
      <dgm:spPr/>
    </dgm:pt>
    <dgm:pt modelId="{796FC94A-B316-4300-9AB1-F757079BED42}" type="pres">
      <dgm:prSet presAssocID="{43F92FF9-B11C-4BEA-A70D-9FCDC0B989B9}" presName="container" presStyleCnt="0">
        <dgm:presLayoutVars>
          <dgm:dir/>
          <dgm:resizeHandles val="exact"/>
        </dgm:presLayoutVars>
      </dgm:prSet>
      <dgm:spPr/>
    </dgm:pt>
    <dgm:pt modelId="{9568541D-2269-47BF-8E92-9FD1228A2116}" type="pres">
      <dgm:prSet presAssocID="{D2A4D13F-1D53-4005-9CC8-FD0A64754B63}" presName="compNode" presStyleCnt="0"/>
      <dgm:spPr/>
    </dgm:pt>
    <dgm:pt modelId="{EF6A1504-9EDC-4212-AEC6-E4FF6CC37ED1}" type="pres">
      <dgm:prSet presAssocID="{D2A4D13F-1D53-4005-9CC8-FD0A64754B63}" presName="iconBgRect" presStyleLbl="bgShp" presStyleIdx="0" presStyleCnt="7"/>
      <dgm:spPr/>
    </dgm:pt>
    <dgm:pt modelId="{B1AE1074-1BCA-4D46-8C9D-17EC6D00DEF4}" type="pres">
      <dgm:prSet presAssocID="{D2A4D13F-1D53-4005-9CC8-FD0A64754B63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79119BF5-4AD8-4756-8B3F-FA9BCB7AA65D}" type="pres">
      <dgm:prSet presAssocID="{D2A4D13F-1D53-4005-9CC8-FD0A64754B63}" presName="spaceRect" presStyleCnt="0"/>
      <dgm:spPr/>
    </dgm:pt>
    <dgm:pt modelId="{F178F2CA-0CF5-4075-85CD-CA29F33F403C}" type="pres">
      <dgm:prSet presAssocID="{D2A4D13F-1D53-4005-9CC8-FD0A64754B63}" presName="textRect" presStyleLbl="revTx" presStyleIdx="0" presStyleCnt="7">
        <dgm:presLayoutVars>
          <dgm:chMax val="1"/>
          <dgm:chPref val="1"/>
        </dgm:presLayoutVars>
      </dgm:prSet>
      <dgm:spPr/>
    </dgm:pt>
    <dgm:pt modelId="{78F3F581-EF05-485B-BA58-09E9607FD4D4}" type="pres">
      <dgm:prSet presAssocID="{739B1BFE-0D91-43BD-8574-602F4B1AF026}" presName="sibTrans" presStyleLbl="sibTrans2D1" presStyleIdx="0" presStyleCnt="0"/>
      <dgm:spPr/>
    </dgm:pt>
    <dgm:pt modelId="{2BA8E2BF-44CC-4A7B-A469-E50ED54060CC}" type="pres">
      <dgm:prSet presAssocID="{E6976C18-7950-4C1E-9479-05AA0BC5435A}" presName="compNode" presStyleCnt="0"/>
      <dgm:spPr/>
    </dgm:pt>
    <dgm:pt modelId="{CD888AED-9D2C-47CD-91AF-7685AFEA6798}" type="pres">
      <dgm:prSet presAssocID="{E6976C18-7950-4C1E-9479-05AA0BC5435A}" presName="iconBgRect" presStyleLbl="bgShp" presStyleIdx="1" presStyleCnt="7"/>
      <dgm:spPr/>
    </dgm:pt>
    <dgm:pt modelId="{92B6E94B-0C9E-4404-9F91-7C67C50CA0A0}" type="pres">
      <dgm:prSet presAssocID="{E6976C18-7950-4C1E-9479-05AA0BC5435A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06F2140D-E8AD-4C56-AF58-8C087B59C552}" type="pres">
      <dgm:prSet presAssocID="{E6976C18-7950-4C1E-9479-05AA0BC5435A}" presName="spaceRect" presStyleCnt="0"/>
      <dgm:spPr/>
    </dgm:pt>
    <dgm:pt modelId="{9212556A-5769-466A-9AC5-F7680C71FC97}" type="pres">
      <dgm:prSet presAssocID="{E6976C18-7950-4C1E-9479-05AA0BC5435A}" presName="textRect" presStyleLbl="revTx" presStyleIdx="1" presStyleCnt="7">
        <dgm:presLayoutVars>
          <dgm:chMax val="1"/>
          <dgm:chPref val="1"/>
        </dgm:presLayoutVars>
      </dgm:prSet>
      <dgm:spPr/>
    </dgm:pt>
    <dgm:pt modelId="{C60FA765-791E-4684-A449-096AE84BBC61}" type="pres">
      <dgm:prSet presAssocID="{8F60925D-65D6-4C5E-BA3E-2A7D22D38D22}" presName="sibTrans" presStyleLbl="sibTrans2D1" presStyleIdx="0" presStyleCnt="0"/>
      <dgm:spPr/>
    </dgm:pt>
    <dgm:pt modelId="{367104E5-CFE8-4376-897E-CF7BD451C141}" type="pres">
      <dgm:prSet presAssocID="{C755AAC6-B19B-4E91-AB13-22F70CCC8E4A}" presName="compNode" presStyleCnt="0"/>
      <dgm:spPr/>
    </dgm:pt>
    <dgm:pt modelId="{6B95E598-6567-4730-A1EC-330D131C1DA8}" type="pres">
      <dgm:prSet presAssocID="{C755AAC6-B19B-4E91-AB13-22F70CCC8E4A}" presName="iconBgRect" presStyleLbl="bgShp" presStyleIdx="2" presStyleCnt="7"/>
      <dgm:spPr/>
    </dgm:pt>
    <dgm:pt modelId="{C5AEFA0C-5DFC-4109-8861-F17DC5058B32}" type="pres">
      <dgm:prSet presAssocID="{C755AAC6-B19B-4E91-AB13-22F70CCC8E4A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C38D794B-9E3C-4664-AB56-C8BC59D05964}" type="pres">
      <dgm:prSet presAssocID="{C755AAC6-B19B-4E91-AB13-22F70CCC8E4A}" presName="spaceRect" presStyleCnt="0"/>
      <dgm:spPr/>
    </dgm:pt>
    <dgm:pt modelId="{82ED8D8E-F685-4E8F-BF16-8BDB53717DCE}" type="pres">
      <dgm:prSet presAssocID="{C755AAC6-B19B-4E91-AB13-22F70CCC8E4A}" presName="textRect" presStyleLbl="revTx" presStyleIdx="2" presStyleCnt="7">
        <dgm:presLayoutVars>
          <dgm:chMax val="1"/>
          <dgm:chPref val="1"/>
        </dgm:presLayoutVars>
      </dgm:prSet>
      <dgm:spPr/>
    </dgm:pt>
    <dgm:pt modelId="{1AB1C8E6-1948-482A-B692-ACC971C45345}" type="pres">
      <dgm:prSet presAssocID="{7FFA4F07-87E2-4694-BFFF-C25DF3421252}" presName="sibTrans" presStyleLbl="sibTrans2D1" presStyleIdx="0" presStyleCnt="0"/>
      <dgm:spPr/>
    </dgm:pt>
    <dgm:pt modelId="{8E1EE290-9C82-44E3-ACD3-BD67384C66E6}" type="pres">
      <dgm:prSet presAssocID="{4B944251-11D6-4CB0-8FEA-39CC865EA4A7}" presName="compNode" presStyleCnt="0"/>
      <dgm:spPr/>
    </dgm:pt>
    <dgm:pt modelId="{5B5B9E34-75C5-41B0-9FF1-F9786F3301AC}" type="pres">
      <dgm:prSet presAssocID="{4B944251-11D6-4CB0-8FEA-39CC865EA4A7}" presName="iconBgRect" presStyleLbl="bgShp" presStyleIdx="3" presStyleCnt="7"/>
      <dgm:spPr/>
    </dgm:pt>
    <dgm:pt modelId="{3252CA12-7486-43F4-A3B3-2FDD23BF206C}" type="pres">
      <dgm:prSet presAssocID="{4B944251-11D6-4CB0-8FEA-39CC865EA4A7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76817980-7989-4FB7-88D4-F28B5679561B}" type="pres">
      <dgm:prSet presAssocID="{4B944251-11D6-4CB0-8FEA-39CC865EA4A7}" presName="spaceRect" presStyleCnt="0"/>
      <dgm:spPr/>
    </dgm:pt>
    <dgm:pt modelId="{48640559-E3A6-42C5-9DFD-A675313D0A8C}" type="pres">
      <dgm:prSet presAssocID="{4B944251-11D6-4CB0-8FEA-39CC865EA4A7}" presName="textRect" presStyleLbl="revTx" presStyleIdx="3" presStyleCnt="7">
        <dgm:presLayoutVars>
          <dgm:chMax val="1"/>
          <dgm:chPref val="1"/>
        </dgm:presLayoutVars>
      </dgm:prSet>
      <dgm:spPr/>
    </dgm:pt>
    <dgm:pt modelId="{487FDEB7-CBC8-4240-84C8-FD37BC95FD69}" type="pres">
      <dgm:prSet presAssocID="{A48DE2B3-FFB1-467F-8529-2D72C9EE6CCC}" presName="sibTrans" presStyleLbl="sibTrans2D1" presStyleIdx="0" presStyleCnt="0"/>
      <dgm:spPr/>
    </dgm:pt>
    <dgm:pt modelId="{FBFC2842-19AD-40B9-AB2B-AC4C9B40615D}" type="pres">
      <dgm:prSet presAssocID="{F1B32198-9DF2-46C1-830D-112BEFCC5E57}" presName="compNode" presStyleCnt="0"/>
      <dgm:spPr/>
    </dgm:pt>
    <dgm:pt modelId="{8012493B-74AD-42A2-B4EB-8B0712F41509}" type="pres">
      <dgm:prSet presAssocID="{F1B32198-9DF2-46C1-830D-112BEFCC5E57}" presName="iconBgRect" presStyleLbl="bgShp" presStyleIdx="4" presStyleCnt="7"/>
      <dgm:spPr/>
    </dgm:pt>
    <dgm:pt modelId="{E8C9053A-414D-4582-9556-69319E3089D4}" type="pres">
      <dgm:prSet presAssocID="{F1B32198-9DF2-46C1-830D-112BEFCC5E5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0EE2C3B-CED5-4FF4-894F-2DB8B30B69AA}" type="pres">
      <dgm:prSet presAssocID="{F1B32198-9DF2-46C1-830D-112BEFCC5E57}" presName="spaceRect" presStyleCnt="0"/>
      <dgm:spPr/>
    </dgm:pt>
    <dgm:pt modelId="{DB0ED221-87E6-4B19-85B7-8B705BAC6DF6}" type="pres">
      <dgm:prSet presAssocID="{F1B32198-9DF2-46C1-830D-112BEFCC5E57}" presName="textRect" presStyleLbl="revTx" presStyleIdx="4" presStyleCnt="7">
        <dgm:presLayoutVars>
          <dgm:chMax val="1"/>
          <dgm:chPref val="1"/>
        </dgm:presLayoutVars>
      </dgm:prSet>
      <dgm:spPr/>
    </dgm:pt>
    <dgm:pt modelId="{143F2D8D-E1C6-4322-82AB-D7D5684DA412}" type="pres">
      <dgm:prSet presAssocID="{17AD7E89-97A0-4DD2-8ED3-D9C00E0B200A}" presName="sibTrans" presStyleLbl="sibTrans2D1" presStyleIdx="0" presStyleCnt="0"/>
      <dgm:spPr/>
    </dgm:pt>
    <dgm:pt modelId="{7AB0A30E-D363-4007-BF65-0894354F46FF}" type="pres">
      <dgm:prSet presAssocID="{C9DDA102-6D08-41E9-8927-A9888A87CFAA}" presName="compNode" presStyleCnt="0"/>
      <dgm:spPr/>
    </dgm:pt>
    <dgm:pt modelId="{A220575E-D9A8-457C-9815-62F2BE4962CA}" type="pres">
      <dgm:prSet presAssocID="{C9DDA102-6D08-41E9-8927-A9888A87CFAA}" presName="iconBgRect" presStyleLbl="bgShp" presStyleIdx="5" presStyleCnt="7"/>
      <dgm:spPr/>
    </dgm:pt>
    <dgm:pt modelId="{6F82F6CA-5D83-4F01-A1BB-89D1434FD81D}" type="pres">
      <dgm:prSet presAssocID="{C9DDA102-6D08-41E9-8927-A9888A87CFAA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15DA8AC1-6D6D-4CB3-B0E0-ECB405DE2F35}" type="pres">
      <dgm:prSet presAssocID="{C9DDA102-6D08-41E9-8927-A9888A87CFAA}" presName="spaceRect" presStyleCnt="0"/>
      <dgm:spPr/>
    </dgm:pt>
    <dgm:pt modelId="{B90FFFA1-A5B0-4D95-A3EE-2B986AE51C03}" type="pres">
      <dgm:prSet presAssocID="{C9DDA102-6D08-41E9-8927-A9888A87CFAA}" presName="textRect" presStyleLbl="revTx" presStyleIdx="5" presStyleCnt="7">
        <dgm:presLayoutVars>
          <dgm:chMax val="1"/>
          <dgm:chPref val="1"/>
        </dgm:presLayoutVars>
      </dgm:prSet>
      <dgm:spPr/>
    </dgm:pt>
    <dgm:pt modelId="{F3DEE7A8-2F66-45F0-9DDF-02C4407CEAF9}" type="pres">
      <dgm:prSet presAssocID="{8F2DF7FF-7D69-4C09-A57C-0F8B866BE9C4}" presName="sibTrans" presStyleLbl="sibTrans2D1" presStyleIdx="0" presStyleCnt="0"/>
      <dgm:spPr/>
    </dgm:pt>
    <dgm:pt modelId="{0CE27A3E-43F9-4E80-B096-F1902D73F5E5}" type="pres">
      <dgm:prSet presAssocID="{4DF1A871-C41B-4202-991A-AD807D489AE5}" presName="compNode" presStyleCnt="0"/>
      <dgm:spPr/>
    </dgm:pt>
    <dgm:pt modelId="{4CE2838D-B21D-496E-B0F0-D3AD57794BBA}" type="pres">
      <dgm:prSet presAssocID="{4DF1A871-C41B-4202-991A-AD807D489AE5}" presName="iconBgRect" presStyleLbl="bgShp" presStyleIdx="6" presStyleCnt="7"/>
      <dgm:spPr/>
    </dgm:pt>
    <dgm:pt modelId="{B833FF6B-238E-4924-85B1-0A2D91E12F73}" type="pres">
      <dgm:prSet presAssocID="{4DF1A871-C41B-4202-991A-AD807D489AE5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ip Calendar"/>
        </a:ext>
      </dgm:extLst>
    </dgm:pt>
    <dgm:pt modelId="{4EDEE4C9-9660-479C-88B1-36F7618FCAC1}" type="pres">
      <dgm:prSet presAssocID="{4DF1A871-C41B-4202-991A-AD807D489AE5}" presName="spaceRect" presStyleCnt="0"/>
      <dgm:spPr/>
    </dgm:pt>
    <dgm:pt modelId="{7ECE6BF3-19A5-48D4-A046-CAF66E0A76F7}" type="pres">
      <dgm:prSet presAssocID="{4DF1A871-C41B-4202-991A-AD807D489AE5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CDB96301-80D7-4D3E-B3B3-1DE4F1E3B2CB}" type="presOf" srcId="{739B1BFE-0D91-43BD-8574-602F4B1AF026}" destId="{78F3F581-EF05-485B-BA58-09E9607FD4D4}" srcOrd="0" destOrd="0" presId="urn:microsoft.com/office/officeart/2018/2/layout/IconCircleList"/>
    <dgm:cxn modelId="{FAC50506-86DD-4213-945F-60EF3BDC617B}" srcId="{43F92FF9-B11C-4BEA-A70D-9FCDC0B989B9}" destId="{D2A4D13F-1D53-4005-9CC8-FD0A64754B63}" srcOrd="0" destOrd="0" parTransId="{E52D629E-5A19-467B-B18A-C4F24E548881}" sibTransId="{739B1BFE-0D91-43BD-8574-602F4B1AF026}"/>
    <dgm:cxn modelId="{DA85E006-5762-445A-823C-9CB053016194}" srcId="{43F92FF9-B11C-4BEA-A70D-9FCDC0B989B9}" destId="{C9DDA102-6D08-41E9-8927-A9888A87CFAA}" srcOrd="5" destOrd="0" parTransId="{5CB0366E-0389-4391-B281-2C9CE20F1F21}" sibTransId="{8F2DF7FF-7D69-4C09-A57C-0F8B866BE9C4}"/>
    <dgm:cxn modelId="{2E1EFF1B-D702-4368-9ADC-6E175731F36A}" type="presOf" srcId="{D2A4D13F-1D53-4005-9CC8-FD0A64754B63}" destId="{F178F2CA-0CF5-4075-85CD-CA29F33F403C}" srcOrd="0" destOrd="0" presId="urn:microsoft.com/office/officeart/2018/2/layout/IconCircleList"/>
    <dgm:cxn modelId="{1B715B24-8445-43F4-AE53-369F36DF36D6}" type="presOf" srcId="{E6976C18-7950-4C1E-9479-05AA0BC5435A}" destId="{9212556A-5769-466A-9AC5-F7680C71FC97}" srcOrd="0" destOrd="0" presId="urn:microsoft.com/office/officeart/2018/2/layout/IconCircleList"/>
    <dgm:cxn modelId="{4B955924-BDAB-4261-B17A-877947C0491B}" type="presOf" srcId="{C9DDA102-6D08-41E9-8927-A9888A87CFAA}" destId="{B90FFFA1-A5B0-4D95-A3EE-2B986AE51C03}" srcOrd="0" destOrd="0" presId="urn:microsoft.com/office/officeart/2018/2/layout/IconCircleList"/>
    <dgm:cxn modelId="{8F495937-4780-45D7-9338-464874DCDBE7}" type="presOf" srcId="{7FFA4F07-87E2-4694-BFFF-C25DF3421252}" destId="{1AB1C8E6-1948-482A-B692-ACC971C45345}" srcOrd="0" destOrd="0" presId="urn:microsoft.com/office/officeart/2018/2/layout/IconCircleList"/>
    <dgm:cxn modelId="{F9B8913C-E890-4B6F-8150-688C42FAC2DD}" type="presOf" srcId="{F1B32198-9DF2-46C1-830D-112BEFCC5E57}" destId="{DB0ED221-87E6-4B19-85B7-8B705BAC6DF6}" srcOrd="0" destOrd="0" presId="urn:microsoft.com/office/officeart/2018/2/layout/IconCircleList"/>
    <dgm:cxn modelId="{1C715445-A255-4AD1-976F-0670E701A63E}" srcId="{43F92FF9-B11C-4BEA-A70D-9FCDC0B989B9}" destId="{F1B32198-9DF2-46C1-830D-112BEFCC5E57}" srcOrd="4" destOrd="0" parTransId="{BFFADA2A-31D9-4AD9-9644-E1D119198E69}" sibTransId="{17AD7E89-97A0-4DD2-8ED3-D9C00E0B200A}"/>
    <dgm:cxn modelId="{4FAD2E4F-1F95-4419-A8EE-803F19FF830E}" type="presOf" srcId="{A48DE2B3-FFB1-467F-8529-2D72C9EE6CCC}" destId="{487FDEB7-CBC8-4240-84C8-FD37BC95FD69}" srcOrd="0" destOrd="0" presId="urn:microsoft.com/office/officeart/2018/2/layout/IconCircleList"/>
    <dgm:cxn modelId="{1C3FBA77-AF75-448A-83B3-D74AC0E0ACB9}" srcId="{43F92FF9-B11C-4BEA-A70D-9FCDC0B989B9}" destId="{4B944251-11D6-4CB0-8FEA-39CC865EA4A7}" srcOrd="3" destOrd="0" parTransId="{FC9B4671-B6AB-4C82-AB44-1A51F0E736EA}" sibTransId="{A48DE2B3-FFB1-467F-8529-2D72C9EE6CCC}"/>
    <dgm:cxn modelId="{718A6A7F-A474-4325-8AA5-082AC35B3818}" srcId="{43F92FF9-B11C-4BEA-A70D-9FCDC0B989B9}" destId="{4DF1A871-C41B-4202-991A-AD807D489AE5}" srcOrd="6" destOrd="0" parTransId="{205EA2F3-9EDF-4D4E-A592-AEDDCE271875}" sibTransId="{D06B652A-E211-4C6D-AC5F-8638575AE675}"/>
    <dgm:cxn modelId="{3C70D093-03A7-44EA-8DD7-1F447D471BB6}" type="presOf" srcId="{C755AAC6-B19B-4E91-AB13-22F70CCC8E4A}" destId="{82ED8D8E-F685-4E8F-BF16-8BDB53717DCE}" srcOrd="0" destOrd="0" presId="urn:microsoft.com/office/officeart/2018/2/layout/IconCircleList"/>
    <dgm:cxn modelId="{F4091CA4-687F-4D46-AFE8-F7C16DE5397F}" srcId="{43F92FF9-B11C-4BEA-A70D-9FCDC0B989B9}" destId="{C755AAC6-B19B-4E91-AB13-22F70CCC8E4A}" srcOrd="2" destOrd="0" parTransId="{372A721E-64DF-44B2-98F1-05CF2C347981}" sibTransId="{7FFA4F07-87E2-4694-BFFF-C25DF3421252}"/>
    <dgm:cxn modelId="{B3AB9CBE-0409-4EE7-A186-1C58E7F28839}" type="presOf" srcId="{43F92FF9-B11C-4BEA-A70D-9FCDC0B989B9}" destId="{AEE6C53D-12DA-4DA9-AB00-DC01CCCF72D2}" srcOrd="0" destOrd="0" presId="urn:microsoft.com/office/officeart/2018/2/layout/IconCircleList"/>
    <dgm:cxn modelId="{4AA1D8C6-5900-4C72-968B-F7835AEBF92D}" type="presOf" srcId="{8F60925D-65D6-4C5E-BA3E-2A7D22D38D22}" destId="{C60FA765-791E-4684-A449-096AE84BBC61}" srcOrd="0" destOrd="0" presId="urn:microsoft.com/office/officeart/2018/2/layout/IconCircleList"/>
    <dgm:cxn modelId="{1A8916E3-6435-45EE-BC98-002B2FECA283}" type="presOf" srcId="{17AD7E89-97A0-4DD2-8ED3-D9C00E0B200A}" destId="{143F2D8D-E1C6-4322-82AB-D7D5684DA412}" srcOrd="0" destOrd="0" presId="urn:microsoft.com/office/officeart/2018/2/layout/IconCircleList"/>
    <dgm:cxn modelId="{21F73BEF-949B-4B3C-BC55-207F1ACE1D06}" type="presOf" srcId="{4DF1A871-C41B-4202-991A-AD807D489AE5}" destId="{7ECE6BF3-19A5-48D4-A046-CAF66E0A76F7}" srcOrd="0" destOrd="0" presId="urn:microsoft.com/office/officeart/2018/2/layout/IconCircleList"/>
    <dgm:cxn modelId="{347FB1F1-3D88-487E-AF2D-8452A36CB388}" srcId="{43F92FF9-B11C-4BEA-A70D-9FCDC0B989B9}" destId="{E6976C18-7950-4C1E-9479-05AA0BC5435A}" srcOrd="1" destOrd="0" parTransId="{4FD92D60-396B-4240-9F0E-AA8FE076DEFF}" sibTransId="{8F60925D-65D6-4C5E-BA3E-2A7D22D38D22}"/>
    <dgm:cxn modelId="{D96522F3-C9EF-414A-B01E-E0FE49D18CA0}" type="presOf" srcId="{8F2DF7FF-7D69-4C09-A57C-0F8B866BE9C4}" destId="{F3DEE7A8-2F66-45F0-9DDF-02C4407CEAF9}" srcOrd="0" destOrd="0" presId="urn:microsoft.com/office/officeart/2018/2/layout/IconCircleList"/>
    <dgm:cxn modelId="{DA1F85F5-8062-40CB-8A0F-AC5CF4F945E5}" type="presOf" srcId="{4B944251-11D6-4CB0-8FEA-39CC865EA4A7}" destId="{48640559-E3A6-42C5-9DFD-A675313D0A8C}" srcOrd="0" destOrd="0" presId="urn:microsoft.com/office/officeart/2018/2/layout/IconCircleList"/>
    <dgm:cxn modelId="{62072104-C8A5-46F1-983B-1490FDB6CB30}" type="presParOf" srcId="{AEE6C53D-12DA-4DA9-AB00-DC01CCCF72D2}" destId="{796FC94A-B316-4300-9AB1-F757079BED42}" srcOrd="0" destOrd="0" presId="urn:microsoft.com/office/officeart/2018/2/layout/IconCircleList"/>
    <dgm:cxn modelId="{4B4076DF-7D35-4FE1-A8E6-C41368D91711}" type="presParOf" srcId="{796FC94A-B316-4300-9AB1-F757079BED42}" destId="{9568541D-2269-47BF-8E92-9FD1228A2116}" srcOrd="0" destOrd="0" presId="urn:microsoft.com/office/officeart/2018/2/layout/IconCircleList"/>
    <dgm:cxn modelId="{DB7F0DAB-07D0-4A5B-9936-B196DF529E18}" type="presParOf" srcId="{9568541D-2269-47BF-8E92-9FD1228A2116}" destId="{EF6A1504-9EDC-4212-AEC6-E4FF6CC37ED1}" srcOrd="0" destOrd="0" presId="urn:microsoft.com/office/officeart/2018/2/layout/IconCircleList"/>
    <dgm:cxn modelId="{D651E867-0A86-40C9-BAA0-968108BABC2D}" type="presParOf" srcId="{9568541D-2269-47BF-8E92-9FD1228A2116}" destId="{B1AE1074-1BCA-4D46-8C9D-17EC6D00DEF4}" srcOrd="1" destOrd="0" presId="urn:microsoft.com/office/officeart/2018/2/layout/IconCircleList"/>
    <dgm:cxn modelId="{175A832E-10DC-43B8-BCF0-E20CECFFD604}" type="presParOf" srcId="{9568541D-2269-47BF-8E92-9FD1228A2116}" destId="{79119BF5-4AD8-4756-8B3F-FA9BCB7AA65D}" srcOrd="2" destOrd="0" presId="urn:microsoft.com/office/officeart/2018/2/layout/IconCircleList"/>
    <dgm:cxn modelId="{23BFA583-2767-405E-B1A0-085B30A81271}" type="presParOf" srcId="{9568541D-2269-47BF-8E92-9FD1228A2116}" destId="{F178F2CA-0CF5-4075-85CD-CA29F33F403C}" srcOrd="3" destOrd="0" presId="urn:microsoft.com/office/officeart/2018/2/layout/IconCircleList"/>
    <dgm:cxn modelId="{E44D38D6-9EE2-4B02-86AC-3A75E8350EC0}" type="presParOf" srcId="{796FC94A-B316-4300-9AB1-F757079BED42}" destId="{78F3F581-EF05-485B-BA58-09E9607FD4D4}" srcOrd="1" destOrd="0" presId="urn:microsoft.com/office/officeart/2018/2/layout/IconCircleList"/>
    <dgm:cxn modelId="{63FA3E68-F25C-4C93-807C-770F535CFD26}" type="presParOf" srcId="{796FC94A-B316-4300-9AB1-F757079BED42}" destId="{2BA8E2BF-44CC-4A7B-A469-E50ED54060CC}" srcOrd="2" destOrd="0" presId="urn:microsoft.com/office/officeart/2018/2/layout/IconCircleList"/>
    <dgm:cxn modelId="{110C3B77-77D3-4752-BA92-F99E172E74B3}" type="presParOf" srcId="{2BA8E2BF-44CC-4A7B-A469-E50ED54060CC}" destId="{CD888AED-9D2C-47CD-91AF-7685AFEA6798}" srcOrd="0" destOrd="0" presId="urn:microsoft.com/office/officeart/2018/2/layout/IconCircleList"/>
    <dgm:cxn modelId="{40A1CA15-7272-4725-B15A-4AC1C2276E33}" type="presParOf" srcId="{2BA8E2BF-44CC-4A7B-A469-E50ED54060CC}" destId="{92B6E94B-0C9E-4404-9F91-7C67C50CA0A0}" srcOrd="1" destOrd="0" presId="urn:microsoft.com/office/officeart/2018/2/layout/IconCircleList"/>
    <dgm:cxn modelId="{AE92E953-E342-4E69-AFE1-FFF182AA7416}" type="presParOf" srcId="{2BA8E2BF-44CC-4A7B-A469-E50ED54060CC}" destId="{06F2140D-E8AD-4C56-AF58-8C087B59C552}" srcOrd="2" destOrd="0" presId="urn:microsoft.com/office/officeart/2018/2/layout/IconCircleList"/>
    <dgm:cxn modelId="{99C7B092-2D1E-42CA-A3EB-2A30DDEA7D55}" type="presParOf" srcId="{2BA8E2BF-44CC-4A7B-A469-E50ED54060CC}" destId="{9212556A-5769-466A-9AC5-F7680C71FC97}" srcOrd="3" destOrd="0" presId="urn:microsoft.com/office/officeart/2018/2/layout/IconCircleList"/>
    <dgm:cxn modelId="{06F6AAE7-D3DB-4B67-A2E0-822BD33EF030}" type="presParOf" srcId="{796FC94A-B316-4300-9AB1-F757079BED42}" destId="{C60FA765-791E-4684-A449-096AE84BBC61}" srcOrd="3" destOrd="0" presId="urn:microsoft.com/office/officeart/2018/2/layout/IconCircleList"/>
    <dgm:cxn modelId="{310216B4-09FF-422D-BB25-69A0B8B108BD}" type="presParOf" srcId="{796FC94A-B316-4300-9AB1-F757079BED42}" destId="{367104E5-CFE8-4376-897E-CF7BD451C141}" srcOrd="4" destOrd="0" presId="urn:microsoft.com/office/officeart/2018/2/layout/IconCircleList"/>
    <dgm:cxn modelId="{696B7CF1-1BC5-4021-BAE8-970F79F836CD}" type="presParOf" srcId="{367104E5-CFE8-4376-897E-CF7BD451C141}" destId="{6B95E598-6567-4730-A1EC-330D131C1DA8}" srcOrd="0" destOrd="0" presId="urn:microsoft.com/office/officeart/2018/2/layout/IconCircleList"/>
    <dgm:cxn modelId="{E6E453C7-7D05-480C-B718-97BA6CC9166E}" type="presParOf" srcId="{367104E5-CFE8-4376-897E-CF7BD451C141}" destId="{C5AEFA0C-5DFC-4109-8861-F17DC5058B32}" srcOrd="1" destOrd="0" presId="urn:microsoft.com/office/officeart/2018/2/layout/IconCircleList"/>
    <dgm:cxn modelId="{CF4E3988-DBB8-43CD-AB06-E214E141D57D}" type="presParOf" srcId="{367104E5-CFE8-4376-897E-CF7BD451C141}" destId="{C38D794B-9E3C-4664-AB56-C8BC59D05964}" srcOrd="2" destOrd="0" presId="urn:microsoft.com/office/officeart/2018/2/layout/IconCircleList"/>
    <dgm:cxn modelId="{4EFE1E23-BBDB-47AC-AC71-33FE2174E294}" type="presParOf" srcId="{367104E5-CFE8-4376-897E-CF7BD451C141}" destId="{82ED8D8E-F685-4E8F-BF16-8BDB53717DCE}" srcOrd="3" destOrd="0" presId="urn:microsoft.com/office/officeart/2018/2/layout/IconCircleList"/>
    <dgm:cxn modelId="{8EB4DF1E-AB97-4A38-90A1-F26F019F3C4C}" type="presParOf" srcId="{796FC94A-B316-4300-9AB1-F757079BED42}" destId="{1AB1C8E6-1948-482A-B692-ACC971C45345}" srcOrd="5" destOrd="0" presId="urn:microsoft.com/office/officeart/2018/2/layout/IconCircleList"/>
    <dgm:cxn modelId="{B278DC93-5B0A-4AB7-918F-BF92C001EB99}" type="presParOf" srcId="{796FC94A-B316-4300-9AB1-F757079BED42}" destId="{8E1EE290-9C82-44E3-ACD3-BD67384C66E6}" srcOrd="6" destOrd="0" presId="urn:microsoft.com/office/officeart/2018/2/layout/IconCircleList"/>
    <dgm:cxn modelId="{3E8CA43C-177F-4A84-9589-BE420A9F9ADA}" type="presParOf" srcId="{8E1EE290-9C82-44E3-ACD3-BD67384C66E6}" destId="{5B5B9E34-75C5-41B0-9FF1-F9786F3301AC}" srcOrd="0" destOrd="0" presId="urn:microsoft.com/office/officeart/2018/2/layout/IconCircleList"/>
    <dgm:cxn modelId="{3F6F0DB3-1A9A-4028-B94E-4891A917A353}" type="presParOf" srcId="{8E1EE290-9C82-44E3-ACD3-BD67384C66E6}" destId="{3252CA12-7486-43F4-A3B3-2FDD23BF206C}" srcOrd="1" destOrd="0" presId="urn:microsoft.com/office/officeart/2018/2/layout/IconCircleList"/>
    <dgm:cxn modelId="{080DAEDB-A2DB-428F-8C51-DA3205E70732}" type="presParOf" srcId="{8E1EE290-9C82-44E3-ACD3-BD67384C66E6}" destId="{76817980-7989-4FB7-88D4-F28B5679561B}" srcOrd="2" destOrd="0" presId="urn:microsoft.com/office/officeart/2018/2/layout/IconCircleList"/>
    <dgm:cxn modelId="{D15282E5-656B-4B90-A02A-DB669E540534}" type="presParOf" srcId="{8E1EE290-9C82-44E3-ACD3-BD67384C66E6}" destId="{48640559-E3A6-42C5-9DFD-A675313D0A8C}" srcOrd="3" destOrd="0" presId="urn:microsoft.com/office/officeart/2018/2/layout/IconCircleList"/>
    <dgm:cxn modelId="{70A73678-D522-4651-83CB-F77D38F22A88}" type="presParOf" srcId="{796FC94A-B316-4300-9AB1-F757079BED42}" destId="{487FDEB7-CBC8-4240-84C8-FD37BC95FD69}" srcOrd="7" destOrd="0" presId="urn:microsoft.com/office/officeart/2018/2/layout/IconCircleList"/>
    <dgm:cxn modelId="{BD14D705-AEF6-45CF-A805-3649216EF57D}" type="presParOf" srcId="{796FC94A-B316-4300-9AB1-F757079BED42}" destId="{FBFC2842-19AD-40B9-AB2B-AC4C9B40615D}" srcOrd="8" destOrd="0" presId="urn:microsoft.com/office/officeart/2018/2/layout/IconCircleList"/>
    <dgm:cxn modelId="{848802F7-6312-4B6E-B02C-CEE843ED3D61}" type="presParOf" srcId="{FBFC2842-19AD-40B9-AB2B-AC4C9B40615D}" destId="{8012493B-74AD-42A2-B4EB-8B0712F41509}" srcOrd="0" destOrd="0" presId="urn:microsoft.com/office/officeart/2018/2/layout/IconCircleList"/>
    <dgm:cxn modelId="{D523AA7A-944D-4F7E-B93F-F442559B6F6E}" type="presParOf" srcId="{FBFC2842-19AD-40B9-AB2B-AC4C9B40615D}" destId="{E8C9053A-414D-4582-9556-69319E3089D4}" srcOrd="1" destOrd="0" presId="urn:microsoft.com/office/officeart/2018/2/layout/IconCircleList"/>
    <dgm:cxn modelId="{1988EE1D-06CF-4206-B36A-4D7B2FC1EAF1}" type="presParOf" srcId="{FBFC2842-19AD-40B9-AB2B-AC4C9B40615D}" destId="{80EE2C3B-CED5-4FF4-894F-2DB8B30B69AA}" srcOrd="2" destOrd="0" presId="urn:microsoft.com/office/officeart/2018/2/layout/IconCircleList"/>
    <dgm:cxn modelId="{3E3A7D9C-AF05-4969-B462-5CD15EFD159D}" type="presParOf" srcId="{FBFC2842-19AD-40B9-AB2B-AC4C9B40615D}" destId="{DB0ED221-87E6-4B19-85B7-8B705BAC6DF6}" srcOrd="3" destOrd="0" presId="urn:microsoft.com/office/officeart/2018/2/layout/IconCircleList"/>
    <dgm:cxn modelId="{6FC21998-F78C-41D5-9B48-92886FE5F735}" type="presParOf" srcId="{796FC94A-B316-4300-9AB1-F757079BED42}" destId="{143F2D8D-E1C6-4322-82AB-D7D5684DA412}" srcOrd="9" destOrd="0" presId="urn:microsoft.com/office/officeart/2018/2/layout/IconCircleList"/>
    <dgm:cxn modelId="{08A9DB09-FB0E-4222-AA4A-7800CD2B5483}" type="presParOf" srcId="{796FC94A-B316-4300-9AB1-F757079BED42}" destId="{7AB0A30E-D363-4007-BF65-0894354F46FF}" srcOrd="10" destOrd="0" presId="urn:microsoft.com/office/officeart/2018/2/layout/IconCircleList"/>
    <dgm:cxn modelId="{46B3E842-1DD7-4DF1-967F-3291555D6BBE}" type="presParOf" srcId="{7AB0A30E-D363-4007-BF65-0894354F46FF}" destId="{A220575E-D9A8-457C-9815-62F2BE4962CA}" srcOrd="0" destOrd="0" presId="urn:microsoft.com/office/officeart/2018/2/layout/IconCircleList"/>
    <dgm:cxn modelId="{E90B8068-1491-4543-B4DD-37564A1146A9}" type="presParOf" srcId="{7AB0A30E-D363-4007-BF65-0894354F46FF}" destId="{6F82F6CA-5D83-4F01-A1BB-89D1434FD81D}" srcOrd="1" destOrd="0" presId="urn:microsoft.com/office/officeart/2018/2/layout/IconCircleList"/>
    <dgm:cxn modelId="{61C70A5B-B59A-48ED-A9A2-8A747266639C}" type="presParOf" srcId="{7AB0A30E-D363-4007-BF65-0894354F46FF}" destId="{15DA8AC1-6D6D-4CB3-B0E0-ECB405DE2F35}" srcOrd="2" destOrd="0" presId="urn:microsoft.com/office/officeart/2018/2/layout/IconCircleList"/>
    <dgm:cxn modelId="{162E496A-1CC6-471C-BECB-D404EEAE1FE5}" type="presParOf" srcId="{7AB0A30E-D363-4007-BF65-0894354F46FF}" destId="{B90FFFA1-A5B0-4D95-A3EE-2B986AE51C03}" srcOrd="3" destOrd="0" presId="urn:microsoft.com/office/officeart/2018/2/layout/IconCircleList"/>
    <dgm:cxn modelId="{FC49343A-A864-40FD-A4E2-AD8E7B896570}" type="presParOf" srcId="{796FC94A-B316-4300-9AB1-F757079BED42}" destId="{F3DEE7A8-2F66-45F0-9DDF-02C4407CEAF9}" srcOrd="11" destOrd="0" presId="urn:microsoft.com/office/officeart/2018/2/layout/IconCircleList"/>
    <dgm:cxn modelId="{F1A4CA77-25C3-493E-AD2B-066125846F55}" type="presParOf" srcId="{796FC94A-B316-4300-9AB1-F757079BED42}" destId="{0CE27A3E-43F9-4E80-B096-F1902D73F5E5}" srcOrd="12" destOrd="0" presId="urn:microsoft.com/office/officeart/2018/2/layout/IconCircleList"/>
    <dgm:cxn modelId="{A0E66FB2-6731-46C3-ABA0-7C9A3C536525}" type="presParOf" srcId="{0CE27A3E-43F9-4E80-B096-F1902D73F5E5}" destId="{4CE2838D-B21D-496E-B0F0-D3AD57794BBA}" srcOrd="0" destOrd="0" presId="urn:microsoft.com/office/officeart/2018/2/layout/IconCircleList"/>
    <dgm:cxn modelId="{A1613DCA-DAB9-4738-AEF0-13DE5DAC61E9}" type="presParOf" srcId="{0CE27A3E-43F9-4E80-B096-F1902D73F5E5}" destId="{B833FF6B-238E-4924-85B1-0A2D91E12F73}" srcOrd="1" destOrd="0" presId="urn:microsoft.com/office/officeart/2018/2/layout/IconCircleList"/>
    <dgm:cxn modelId="{46999769-8CFD-43EA-8B26-D1BB3D8ADCBA}" type="presParOf" srcId="{0CE27A3E-43F9-4E80-B096-F1902D73F5E5}" destId="{4EDEE4C9-9660-479C-88B1-36F7618FCAC1}" srcOrd="2" destOrd="0" presId="urn:microsoft.com/office/officeart/2018/2/layout/IconCircleList"/>
    <dgm:cxn modelId="{D82438B1-C92F-4A16-A067-4A41AFB882AC}" type="presParOf" srcId="{0CE27A3E-43F9-4E80-B096-F1902D73F5E5}" destId="{7ECE6BF3-19A5-48D4-A046-CAF66E0A76F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3CA25F4-AF44-4E7B-AD78-BFE6207604AD}" type="doc">
      <dgm:prSet loTypeId="urn:microsoft.com/office/officeart/2005/8/layout/matrix2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AB46417-188A-45EA-BC8F-00CE06A4CE89}">
      <dgm:prSet/>
      <dgm:spPr/>
      <dgm:t>
        <a:bodyPr/>
        <a:lstStyle/>
        <a:p>
          <a:r>
            <a:rPr lang="en-GB"/>
            <a:t>Self-employed – sole trader/limited company</a:t>
          </a:r>
          <a:endParaRPr lang="en-US"/>
        </a:p>
      </dgm:t>
    </dgm:pt>
    <dgm:pt modelId="{622E7E96-1623-4A72-917B-5D015D706A7B}" type="parTrans" cxnId="{D2B7E831-0569-4D56-B0C0-3C7F1E3B23B6}">
      <dgm:prSet/>
      <dgm:spPr/>
      <dgm:t>
        <a:bodyPr/>
        <a:lstStyle/>
        <a:p>
          <a:endParaRPr lang="en-US"/>
        </a:p>
      </dgm:t>
    </dgm:pt>
    <dgm:pt modelId="{08D4E64E-A6FF-4918-9C63-593A77BA6753}" type="sibTrans" cxnId="{D2B7E831-0569-4D56-B0C0-3C7F1E3B23B6}">
      <dgm:prSet/>
      <dgm:spPr/>
      <dgm:t>
        <a:bodyPr/>
        <a:lstStyle/>
        <a:p>
          <a:endParaRPr lang="en-US"/>
        </a:p>
      </dgm:t>
    </dgm:pt>
    <dgm:pt modelId="{244A3DF5-755E-459F-9956-043C43E6A562}">
      <dgm:prSet/>
      <dgm:spPr/>
      <dgm:t>
        <a:bodyPr/>
        <a:lstStyle/>
        <a:p>
          <a:r>
            <a:rPr lang="en-GB"/>
            <a:t>Online promotion</a:t>
          </a:r>
          <a:endParaRPr lang="en-US"/>
        </a:p>
      </dgm:t>
    </dgm:pt>
    <dgm:pt modelId="{62EF0CB1-A94C-42FB-943A-F54E56A10258}" type="parTrans" cxnId="{EA7657DE-8F50-4880-8AC2-1FB9B1650A79}">
      <dgm:prSet/>
      <dgm:spPr/>
      <dgm:t>
        <a:bodyPr/>
        <a:lstStyle/>
        <a:p>
          <a:endParaRPr lang="en-US"/>
        </a:p>
      </dgm:t>
    </dgm:pt>
    <dgm:pt modelId="{F14B28F1-3444-47C8-8CCA-4DD5FDC02DA9}" type="sibTrans" cxnId="{EA7657DE-8F50-4880-8AC2-1FB9B1650A79}">
      <dgm:prSet/>
      <dgm:spPr/>
      <dgm:t>
        <a:bodyPr/>
        <a:lstStyle/>
        <a:p>
          <a:endParaRPr lang="en-US"/>
        </a:p>
      </dgm:t>
    </dgm:pt>
    <dgm:pt modelId="{1B823C3E-83E2-4829-8784-4A6889935BDF}">
      <dgm:prSet/>
      <dgm:spPr/>
      <dgm:t>
        <a:bodyPr/>
        <a:lstStyle/>
        <a:p>
          <a:r>
            <a:rPr lang="en-GB"/>
            <a:t>Individual reports for agencies</a:t>
          </a:r>
          <a:endParaRPr lang="en-US"/>
        </a:p>
      </dgm:t>
    </dgm:pt>
    <dgm:pt modelId="{3C62CAF0-2830-467C-AB6D-0AE547B8C2EE}" type="parTrans" cxnId="{B603D029-7591-41A6-9B8A-5D82556B0275}">
      <dgm:prSet/>
      <dgm:spPr/>
      <dgm:t>
        <a:bodyPr/>
        <a:lstStyle/>
        <a:p>
          <a:endParaRPr lang="en-US"/>
        </a:p>
      </dgm:t>
    </dgm:pt>
    <dgm:pt modelId="{ED672FE2-4D23-45AF-A870-AC4587F4A1E0}" type="sibTrans" cxnId="{B603D029-7591-41A6-9B8A-5D82556B0275}">
      <dgm:prSet/>
      <dgm:spPr/>
      <dgm:t>
        <a:bodyPr/>
        <a:lstStyle/>
        <a:p>
          <a:endParaRPr lang="en-US"/>
        </a:p>
      </dgm:t>
    </dgm:pt>
    <dgm:pt modelId="{AB3F069C-FC7F-48EA-A59C-B93525F3FB49}">
      <dgm:prSet/>
      <dgm:spPr/>
      <dgm:t>
        <a:bodyPr/>
        <a:lstStyle/>
        <a:p>
          <a:r>
            <a:rPr lang="en-GB"/>
            <a:t>Assessments in person or remote for solicitors, Crown Court, personal injury, Family Courts, Parole Board and MH tribunals</a:t>
          </a:r>
          <a:endParaRPr lang="en-US"/>
        </a:p>
      </dgm:t>
    </dgm:pt>
    <dgm:pt modelId="{5CA0E002-9B84-4A46-B5A9-3A952503E622}" type="parTrans" cxnId="{F76636A4-5A49-427A-B334-3F94BC975374}">
      <dgm:prSet/>
      <dgm:spPr/>
      <dgm:t>
        <a:bodyPr/>
        <a:lstStyle/>
        <a:p>
          <a:endParaRPr lang="en-US"/>
        </a:p>
      </dgm:t>
    </dgm:pt>
    <dgm:pt modelId="{CBC10170-50EE-4029-965F-A1EDA937F460}" type="sibTrans" cxnId="{F76636A4-5A49-427A-B334-3F94BC975374}">
      <dgm:prSet/>
      <dgm:spPr/>
      <dgm:t>
        <a:bodyPr/>
        <a:lstStyle/>
        <a:p>
          <a:endParaRPr lang="en-US"/>
        </a:p>
      </dgm:t>
    </dgm:pt>
    <dgm:pt modelId="{6499DC1A-C043-47FC-A6EA-BC22B6981990}" type="pres">
      <dgm:prSet presAssocID="{53CA25F4-AF44-4E7B-AD78-BFE6207604AD}" presName="matrix" presStyleCnt="0">
        <dgm:presLayoutVars>
          <dgm:chMax val="1"/>
          <dgm:dir/>
          <dgm:resizeHandles val="exact"/>
        </dgm:presLayoutVars>
      </dgm:prSet>
      <dgm:spPr/>
    </dgm:pt>
    <dgm:pt modelId="{4B39E572-C93C-405F-8630-E83D3E07C23F}" type="pres">
      <dgm:prSet presAssocID="{53CA25F4-AF44-4E7B-AD78-BFE6207604AD}" presName="axisShape" presStyleLbl="bgShp" presStyleIdx="0" presStyleCnt="1"/>
      <dgm:spPr/>
    </dgm:pt>
    <dgm:pt modelId="{6651887B-319B-448A-8FE6-CB04444507CF}" type="pres">
      <dgm:prSet presAssocID="{53CA25F4-AF44-4E7B-AD78-BFE6207604AD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0BA51F1-CF5D-4033-ACDC-3635AA7F6BAA}" type="pres">
      <dgm:prSet presAssocID="{53CA25F4-AF44-4E7B-AD78-BFE6207604AD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967EF55-99CE-45E3-97BB-C3AF355FC25C}" type="pres">
      <dgm:prSet presAssocID="{53CA25F4-AF44-4E7B-AD78-BFE6207604AD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119771A-1627-4F6D-83FE-3F36282DFC10}" type="pres">
      <dgm:prSet presAssocID="{53CA25F4-AF44-4E7B-AD78-BFE6207604AD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603D029-7591-41A6-9B8A-5D82556B0275}" srcId="{53CA25F4-AF44-4E7B-AD78-BFE6207604AD}" destId="{1B823C3E-83E2-4829-8784-4A6889935BDF}" srcOrd="2" destOrd="0" parTransId="{3C62CAF0-2830-467C-AB6D-0AE547B8C2EE}" sibTransId="{ED672FE2-4D23-45AF-A870-AC4587F4A1E0}"/>
    <dgm:cxn modelId="{D2B7E831-0569-4D56-B0C0-3C7F1E3B23B6}" srcId="{53CA25F4-AF44-4E7B-AD78-BFE6207604AD}" destId="{2AB46417-188A-45EA-BC8F-00CE06A4CE89}" srcOrd="0" destOrd="0" parTransId="{622E7E96-1623-4A72-917B-5D015D706A7B}" sibTransId="{08D4E64E-A6FF-4918-9C63-593A77BA6753}"/>
    <dgm:cxn modelId="{02929F6A-0539-4619-85B7-85636956D5A9}" type="presOf" srcId="{244A3DF5-755E-459F-9956-043C43E6A562}" destId="{00BA51F1-CF5D-4033-ACDC-3635AA7F6BAA}" srcOrd="0" destOrd="0" presId="urn:microsoft.com/office/officeart/2005/8/layout/matrix2"/>
    <dgm:cxn modelId="{6EB5A64F-EBEB-449F-B616-CAD6EB3FAB9E}" type="presOf" srcId="{2AB46417-188A-45EA-BC8F-00CE06A4CE89}" destId="{6651887B-319B-448A-8FE6-CB04444507CF}" srcOrd="0" destOrd="0" presId="urn:microsoft.com/office/officeart/2005/8/layout/matrix2"/>
    <dgm:cxn modelId="{9A95FD77-AFA2-4730-879B-DC3645414F6A}" type="presOf" srcId="{1B823C3E-83E2-4829-8784-4A6889935BDF}" destId="{4967EF55-99CE-45E3-97BB-C3AF355FC25C}" srcOrd="0" destOrd="0" presId="urn:microsoft.com/office/officeart/2005/8/layout/matrix2"/>
    <dgm:cxn modelId="{7D074493-75C7-4F10-9E24-61DEB3481817}" type="presOf" srcId="{AB3F069C-FC7F-48EA-A59C-B93525F3FB49}" destId="{A119771A-1627-4F6D-83FE-3F36282DFC10}" srcOrd="0" destOrd="0" presId="urn:microsoft.com/office/officeart/2005/8/layout/matrix2"/>
    <dgm:cxn modelId="{F76636A4-5A49-427A-B334-3F94BC975374}" srcId="{53CA25F4-AF44-4E7B-AD78-BFE6207604AD}" destId="{AB3F069C-FC7F-48EA-A59C-B93525F3FB49}" srcOrd="3" destOrd="0" parTransId="{5CA0E002-9B84-4A46-B5A9-3A952503E622}" sibTransId="{CBC10170-50EE-4029-965F-A1EDA937F460}"/>
    <dgm:cxn modelId="{AADEF3A4-6351-4280-8AE8-BE2CE768750E}" type="presOf" srcId="{53CA25F4-AF44-4E7B-AD78-BFE6207604AD}" destId="{6499DC1A-C043-47FC-A6EA-BC22B6981990}" srcOrd="0" destOrd="0" presId="urn:microsoft.com/office/officeart/2005/8/layout/matrix2"/>
    <dgm:cxn modelId="{EA7657DE-8F50-4880-8AC2-1FB9B1650A79}" srcId="{53CA25F4-AF44-4E7B-AD78-BFE6207604AD}" destId="{244A3DF5-755E-459F-9956-043C43E6A562}" srcOrd="1" destOrd="0" parTransId="{62EF0CB1-A94C-42FB-943A-F54E56A10258}" sibTransId="{F14B28F1-3444-47C8-8CCA-4DD5FDC02DA9}"/>
    <dgm:cxn modelId="{C5798D88-C941-467E-AACE-9CCFE723CED5}" type="presParOf" srcId="{6499DC1A-C043-47FC-A6EA-BC22B6981990}" destId="{4B39E572-C93C-405F-8630-E83D3E07C23F}" srcOrd="0" destOrd="0" presId="urn:microsoft.com/office/officeart/2005/8/layout/matrix2"/>
    <dgm:cxn modelId="{95592490-26BF-4872-872C-D31B68A8A6A7}" type="presParOf" srcId="{6499DC1A-C043-47FC-A6EA-BC22B6981990}" destId="{6651887B-319B-448A-8FE6-CB04444507CF}" srcOrd="1" destOrd="0" presId="urn:microsoft.com/office/officeart/2005/8/layout/matrix2"/>
    <dgm:cxn modelId="{37C0085D-0139-446B-ACF0-33107699E227}" type="presParOf" srcId="{6499DC1A-C043-47FC-A6EA-BC22B6981990}" destId="{00BA51F1-CF5D-4033-ACDC-3635AA7F6BAA}" srcOrd="2" destOrd="0" presId="urn:microsoft.com/office/officeart/2005/8/layout/matrix2"/>
    <dgm:cxn modelId="{81C0B502-682E-446A-91BA-D630AA1279A0}" type="presParOf" srcId="{6499DC1A-C043-47FC-A6EA-BC22B6981990}" destId="{4967EF55-99CE-45E3-97BB-C3AF355FC25C}" srcOrd="3" destOrd="0" presId="urn:microsoft.com/office/officeart/2005/8/layout/matrix2"/>
    <dgm:cxn modelId="{858868B8-94CC-43FC-8A5C-A63A456FA598}" type="presParOf" srcId="{6499DC1A-C043-47FC-A6EA-BC22B6981990}" destId="{A119771A-1627-4F6D-83FE-3F36282DFC10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3D6ED-00D5-42F1-BBDF-01F949304C6E}">
      <dsp:nvSpPr>
        <dsp:cNvPr id="0" name=""/>
        <dsp:cNvSpPr/>
      </dsp:nvSpPr>
      <dsp:spPr>
        <a:xfrm>
          <a:off x="0" y="0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Medical students</a:t>
          </a:r>
          <a:endParaRPr lang="en-US" sz="3100" kern="1200"/>
        </a:p>
      </dsp:txBody>
      <dsp:txXfrm>
        <a:off x="22940" y="22940"/>
        <a:ext cx="7160195" cy="737360"/>
      </dsp:txXfrm>
    </dsp:sp>
    <dsp:sp modelId="{74607475-A57F-44D4-B388-DF11DEE1D2F3}">
      <dsp:nvSpPr>
        <dsp:cNvPr id="0" name=""/>
        <dsp:cNvSpPr/>
      </dsp:nvSpPr>
      <dsp:spPr>
        <a:xfrm>
          <a:off x="604647" y="892024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Practising doctors</a:t>
          </a:r>
          <a:endParaRPr lang="en-US" sz="3100" kern="1200"/>
        </a:p>
      </dsp:txBody>
      <dsp:txXfrm>
        <a:off x="627587" y="914964"/>
        <a:ext cx="6937378" cy="737360"/>
      </dsp:txXfrm>
    </dsp:sp>
    <dsp:sp modelId="{223AD271-F243-4037-9F45-2C764C9B0E24}">
      <dsp:nvSpPr>
        <dsp:cNvPr id="0" name=""/>
        <dsp:cNvSpPr/>
      </dsp:nvSpPr>
      <dsp:spPr>
        <a:xfrm>
          <a:off x="1209293" y="1784048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Retired doctors</a:t>
          </a:r>
          <a:endParaRPr lang="en-US" sz="3100" kern="1200"/>
        </a:p>
      </dsp:txBody>
      <dsp:txXfrm>
        <a:off x="1232233" y="1806988"/>
        <a:ext cx="6937378" cy="737360"/>
      </dsp:txXfrm>
    </dsp:sp>
    <dsp:sp modelId="{D35EF30F-DBD3-4F5B-8E8C-B421C149241C}">
      <dsp:nvSpPr>
        <dsp:cNvPr id="0" name=""/>
        <dsp:cNvSpPr/>
      </dsp:nvSpPr>
      <dsp:spPr>
        <a:xfrm>
          <a:off x="1813940" y="2676072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?Medical student morale</a:t>
          </a:r>
          <a:endParaRPr lang="en-US" sz="3100" kern="1200" dirty="0"/>
        </a:p>
      </dsp:txBody>
      <dsp:txXfrm>
        <a:off x="1836880" y="2699012"/>
        <a:ext cx="6937378" cy="737360"/>
      </dsp:txXfrm>
    </dsp:sp>
    <dsp:sp modelId="{58986471-2ADD-40AA-ACC7-4F3230C10397}">
      <dsp:nvSpPr>
        <dsp:cNvPr id="0" name=""/>
        <dsp:cNvSpPr/>
      </dsp:nvSpPr>
      <dsp:spPr>
        <a:xfrm>
          <a:off x="2418587" y="3568097"/>
          <a:ext cx="8097012" cy="783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Anyone considering (forensic) psychiatry?</a:t>
          </a:r>
          <a:endParaRPr lang="en-US" sz="3100" kern="1200"/>
        </a:p>
      </dsp:txBody>
      <dsp:txXfrm>
        <a:off x="2441527" y="3591037"/>
        <a:ext cx="6937378" cy="737360"/>
      </dsp:txXfrm>
    </dsp:sp>
    <dsp:sp modelId="{9C616572-FA63-44E7-8724-41D5368908C0}">
      <dsp:nvSpPr>
        <dsp:cNvPr id="0" name=""/>
        <dsp:cNvSpPr/>
      </dsp:nvSpPr>
      <dsp:spPr>
        <a:xfrm>
          <a:off x="7587905" y="572200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702454" y="572200"/>
        <a:ext cx="280008" cy="383102"/>
      </dsp:txXfrm>
    </dsp:sp>
    <dsp:sp modelId="{D5AE9AA5-CD39-4855-BB8D-50DC2C20F7C0}">
      <dsp:nvSpPr>
        <dsp:cNvPr id="0" name=""/>
        <dsp:cNvSpPr/>
      </dsp:nvSpPr>
      <dsp:spPr>
        <a:xfrm>
          <a:off x="8192552" y="146422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8307101" y="1464225"/>
        <a:ext cx="280008" cy="383102"/>
      </dsp:txXfrm>
    </dsp:sp>
    <dsp:sp modelId="{BF308953-5F17-4FC2-AA14-722EBDEB4166}">
      <dsp:nvSpPr>
        <dsp:cNvPr id="0" name=""/>
        <dsp:cNvSpPr/>
      </dsp:nvSpPr>
      <dsp:spPr>
        <a:xfrm>
          <a:off x="8797199" y="234319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8911748" y="2343195"/>
        <a:ext cx="280008" cy="383102"/>
      </dsp:txXfrm>
    </dsp:sp>
    <dsp:sp modelId="{0FC731F3-3B22-4C3D-99C7-6CEA8DF1F297}">
      <dsp:nvSpPr>
        <dsp:cNvPr id="0" name=""/>
        <dsp:cNvSpPr/>
      </dsp:nvSpPr>
      <dsp:spPr>
        <a:xfrm>
          <a:off x="9401846" y="3243922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9516395" y="3243922"/>
        <a:ext cx="280008" cy="3831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F42D3-6DC5-4CC4-987C-2787E15C7BC5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/>
            <a:t>Man with poorly treated schizophrenia</a:t>
          </a:r>
          <a:endParaRPr lang="en-US" sz="3900" kern="1200"/>
        </a:p>
      </dsp:txBody>
      <dsp:txXfrm>
        <a:off x="0" y="39687"/>
        <a:ext cx="3286125" cy="1971675"/>
      </dsp:txXfrm>
    </dsp:sp>
    <dsp:sp modelId="{9834AB26-A3BA-443B-8B65-0C8BF7574DDB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/>
            <a:t>On and off medication</a:t>
          </a:r>
          <a:endParaRPr lang="en-US" sz="3900" kern="1200"/>
        </a:p>
      </dsp:txBody>
      <dsp:txXfrm>
        <a:off x="3614737" y="39687"/>
        <a:ext cx="3286125" cy="1971675"/>
      </dsp:txXfrm>
    </dsp:sp>
    <dsp:sp modelId="{B5E1A9AD-BB5D-4C62-B2FA-86D435ACAF41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/>
            <a:t>On illicit drugs</a:t>
          </a:r>
          <a:endParaRPr lang="en-US" sz="3900" kern="1200"/>
        </a:p>
      </dsp:txBody>
      <dsp:txXfrm>
        <a:off x="7229475" y="39687"/>
        <a:ext cx="3286125" cy="1971675"/>
      </dsp:txXfrm>
    </dsp:sp>
    <dsp:sp modelId="{02FE18D2-229E-4A04-B771-10F8915E1242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/>
            <a:t>Disengaged from mental health team</a:t>
          </a:r>
          <a:endParaRPr lang="en-US" sz="3900" kern="1200"/>
        </a:p>
      </dsp:txBody>
      <dsp:txXfrm>
        <a:off x="0" y="2339975"/>
        <a:ext cx="3286125" cy="1971675"/>
      </dsp:txXfrm>
    </dsp:sp>
    <dsp:sp modelId="{124A17F0-B2C3-45EC-8E87-C8DDD76C229A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/>
            <a:t>Commits and offence</a:t>
          </a:r>
          <a:endParaRPr lang="en-US" sz="3900" kern="1200"/>
        </a:p>
      </dsp:txBody>
      <dsp:txXfrm>
        <a:off x="3614737" y="2339975"/>
        <a:ext cx="3286125" cy="1971675"/>
      </dsp:txXfrm>
    </dsp:sp>
    <dsp:sp modelId="{56B417A0-A4E0-41D1-91B1-9107557537F3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/>
            <a:t>?Fit to plead</a:t>
          </a:r>
          <a:endParaRPr lang="en-US" sz="3900" kern="1200"/>
        </a:p>
      </dsp:txBody>
      <dsp:txXfrm>
        <a:off x="7229475" y="2339975"/>
        <a:ext cx="3286125" cy="197167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E6836-5769-4E80-A7A0-E7D4327AC13C}">
      <dsp:nvSpPr>
        <dsp:cNvPr id="0" name=""/>
        <dsp:cNvSpPr/>
      </dsp:nvSpPr>
      <dsp:spPr>
        <a:xfrm>
          <a:off x="3080" y="263599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Listen to the Medics Money Podcast</a:t>
          </a:r>
          <a:endParaRPr lang="en-US" sz="2200" kern="1200"/>
        </a:p>
      </dsp:txBody>
      <dsp:txXfrm>
        <a:off x="3080" y="1563836"/>
        <a:ext cx="2444055" cy="2053006"/>
      </dsp:txXfrm>
    </dsp:sp>
    <dsp:sp modelId="{B7A971A2-96DF-4399-B954-AF20E704FE49}">
      <dsp:nvSpPr>
        <dsp:cNvPr id="0" name=""/>
        <dsp:cNvSpPr/>
      </dsp:nvSpPr>
      <dsp:spPr>
        <a:xfrm>
          <a:off x="711856" y="605766"/>
          <a:ext cx="1026503" cy="10265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756094"/>
        <a:ext cx="725847" cy="725847"/>
      </dsp:txXfrm>
    </dsp:sp>
    <dsp:sp modelId="{87F77550-4350-43C5-A559-4420C55687C9}">
      <dsp:nvSpPr>
        <dsp:cNvPr id="0" name=""/>
        <dsp:cNvSpPr/>
      </dsp:nvSpPr>
      <dsp:spPr>
        <a:xfrm>
          <a:off x="3080" y="3685204"/>
          <a:ext cx="2444055" cy="72"/>
        </a:xfrm>
        <a:prstGeom prst="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accent2">
              <a:hueOff val="-207909"/>
              <a:satOff val="-11990"/>
              <a:lumOff val="123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B5B24-3401-4646-BB46-08D9192C9C9C}">
      <dsp:nvSpPr>
        <dsp:cNvPr id="0" name=""/>
        <dsp:cNvSpPr/>
      </dsp:nvSpPr>
      <dsp:spPr>
        <a:xfrm>
          <a:off x="2691541" y="263599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-283075"/>
            <a:satOff val="-25115"/>
            <a:lumOff val="-25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Get an accountant</a:t>
          </a:r>
          <a:endParaRPr lang="en-US" sz="2200" kern="1200"/>
        </a:p>
      </dsp:txBody>
      <dsp:txXfrm>
        <a:off x="2691541" y="1563836"/>
        <a:ext cx="2444055" cy="2053006"/>
      </dsp:txXfrm>
    </dsp:sp>
    <dsp:sp modelId="{CEF663AC-CA5D-4FC1-BDC1-B00A4295D774}">
      <dsp:nvSpPr>
        <dsp:cNvPr id="0" name=""/>
        <dsp:cNvSpPr/>
      </dsp:nvSpPr>
      <dsp:spPr>
        <a:xfrm>
          <a:off x="3400317" y="605766"/>
          <a:ext cx="1026503" cy="1026503"/>
        </a:xfrm>
        <a:prstGeom prst="ellipse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accent2">
              <a:hueOff val="-415818"/>
              <a:satOff val="-23979"/>
              <a:lumOff val="24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50645" y="756094"/>
        <a:ext cx="725847" cy="725847"/>
      </dsp:txXfrm>
    </dsp:sp>
    <dsp:sp modelId="{AC2DD1A5-DCD9-4A75-803B-636FC9C7D346}">
      <dsp:nvSpPr>
        <dsp:cNvPr id="0" name=""/>
        <dsp:cNvSpPr/>
      </dsp:nvSpPr>
      <dsp:spPr>
        <a:xfrm>
          <a:off x="2691541" y="3685204"/>
          <a:ext cx="2444055" cy="72"/>
        </a:xfrm>
        <a:prstGeom prst="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accent2">
              <a:hueOff val="-623727"/>
              <a:satOff val="-35969"/>
              <a:lumOff val="36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2C2AD-92F7-494E-ACBE-98FD8AC0CC5D}">
      <dsp:nvSpPr>
        <dsp:cNvPr id="0" name=""/>
        <dsp:cNvSpPr/>
      </dsp:nvSpPr>
      <dsp:spPr>
        <a:xfrm>
          <a:off x="5380002" y="263599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Remember that you have inherent value – including financial</a:t>
          </a:r>
          <a:endParaRPr lang="en-US" sz="2200" kern="1200"/>
        </a:p>
      </dsp:txBody>
      <dsp:txXfrm>
        <a:off x="5380002" y="1563836"/>
        <a:ext cx="2444055" cy="2053006"/>
      </dsp:txXfrm>
    </dsp:sp>
    <dsp:sp modelId="{ECC1C252-C05B-4BAC-BC0E-1F99C4D6804F}">
      <dsp:nvSpPr>
        <dsp:cNvPr id="0" name=""/>
        <dsp:cNvSpPr/>
      </dsp:nvSpPr>
      <dsp:spPr>
        <a:xfrm>
          <a:off x="6088778" y="605766"/>
          <a:ext cx="1026503" cy="1026503"/>
        </a:xfrm>
        <a:prstGeom prst="ellipse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accent2">
              <a:hueOff val="-831636"/>
              <a:satOff val="-47959"/>
              <a:lumOff val="49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39106" y="756094"/>
        <a:ext cx="725847" cy="725847"/>
      </dsp:txXfrm>
    </dsp:sp>
    <dsp:sp modelId="{B4CD77A4-3402-4945-AC62-F234029DAF07}">
      <dsp:nvSpPr>
        <dsp:cNvPr id="0" name=""/>
        <dsp:cNvSpPr/>
      </dsp:nvSpPr>
      <dsp:spPr>
        <a:xfrm>
          <a:off x="5380002" y="3685204"/>
          <a:ext cx="2444055" cy="72"/>
        </a:xfrm>
        <a:prstGeom prst="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accent2">
              <a:hueOff val="-1039545"/>
              <a:satOff val="-59949"/>
              <a:lumOff val="6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480AF-C633-42FC-9B07-21513727EEFF}">
      <dsp:nvSpPr>
        <dsp:cNvPr id="0" name=""/>
        <dsp:cNvSpPr/>
      </dsp:nvSpPr>
      <dsp:spPr>
        <a:xfrm>
          <a:off x="8068463" y="263599"/>
          <a:ext cx="2444055" cy="3421677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Change jobs if not enjoying, valued and fulfilled</a:t>
          </a:r>
          <a:endParaRPr lang="en-US" sz="2200" kern="1200" dirty="0"/>
        </a:p>
      </dsp:txBody>
      <dsp:txXfrm>
        <a:off x="8068463" y="1563836"/>
        <a:ext cx="2444055" cy="2053006"/>
      </dsp:txXfrm>
    </dsp:sp>
    <dsp:sp modelId="{78121799-A3D6-442B-981C-1814FB7E2478}">
      <dsp:nvSpPr>
        <dsp:cNvPr id="0" name=""/>
        <dsp:cNvSpPr/>
      </dsp:nvSpPr>
      <dsp:spPr>
        <a:xfrm>
          <a:off x="8777239" y="605766"/>
          <a:ext cx="1026503" cy="1026503"/>
        </a:xfrm>
        <a:prstGeom prst="ellipse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accent2">
              <a:hueOff val="-1247454"/>
              <a:satOff val="-71938"/>
              <a:lumOff val="73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927567" y="756094"/>
        <a:ext cx="725847" cy="725847"/>
      </dsp:txXfrm>
    </dsp:sp>
    <dsp:sp modelId="{9741956D-ACD1-4733-AD99-3F2D977C807D}">
      <dsp:nvSpPr>
        <dsp:cNvPr id="0" name=""/>
        <dsp:cNvSpPr/>
      </dsp:nvSpPr>
      <dsp:spPr>
        <a:xfrm>
          <a:off x="8068463" y="3685204"/>
          <a:ext cx="2444055" cy="7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D59E0C-1963-4B0F-B032-C8A8D8375BF5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696016-C8EA-4452-B647-1DB3350FAD54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CC781-40EA-44F5-AE5C-4E4F5133FA65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Demonstrate scope of career opportunities</a:t>
          </a:r>
          <a:endParaRPr lang="en-US" sz="2500" kern="1200" dirty="0"/>
        </a:p>
      </dsp:txBody>
      <dsp:txXfrm>
        <a:off x="1435590" y="531"/>
        <a:ext cx="9080009" cy="1242935"/>
      </dsp:txXfrm>
    </dsp:sp>
    <dsp:sp modelId="{4B3132B6-B08E-4B49-9933-4E913A533834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D19B2F-ECEF-4A69-867B-30C25852816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732F89-F2AA-48BD-9A71-28DBC3145E29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Convey sense of hope</a:t>
          </a:r>
          <a:endParaRPr lang="en-US" sz="2500" kern="1200" dirty="0"/>
        </a:p>
      </dsp:txBody>
      <dsp:txXfrm>
        <a:off x="1435590" y="1554201"/>
        <a:ext cx="9080009" cy="1242935"/>
      </dsp:txXfrm>
    </dsp:sp>
    <dsp:sp modelId="{6551B66B-4774-4301-9AE6-F360F32C25EB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A27083-A400-499E-BC31-8BC7D54AF237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1432F-8F62-43CC-918E-BC37395323E0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Workforce pressures are wonderful for you</a:t>
          </a:r>
          <a:endParaRPr lang="en-US" sz="2500" kern="1200"/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51CBD-8E14-4B06-82E5-E09B5F0ABF59}">
      <dsp:nvSpPr>
        <dsp:cNvPr id="0" name=""/>
        <dsp:cNvSpPr/>
      </dsp:nvSpPr>
      <dsp:spPr>
        <a:xfrm>
          <a:off x="0" y="506528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9D9A5-4C98-4E82-BEC8-0B7D1EEA4112}">
      <dsp:nvSpPr>
        <dsp:cNvPr id="0" name=""/>
        <dsp:cNvSpPr/>
      </dsp:nvSpPr>
      <dsp:spPr>
        <a:xfrm>
          <a:off x="525780" y="19448"/>
          <a:ext cx="7360920" cy="9741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My subjective experience</a:t>
          </a:r>
          <a:endParaRPr lang="en-US" sz="3300" kern="1200"/>
        </a:p>
      </dsp:txBody>
      <dsp:txXfrm>
        <a:off x="573335" y="67003"/>
        <a:ext cx="7265810" cy="879050"/>
      </dsp:txXfrm>
    </dsp:sp>
    <dsp:sp modelId="{C3D208BD-996E-411B-A44E-BD42441691D7}">
      <dsp:nvSpPr>
        <dsp:cNvPr id="0" name=""/>
        <dsp:cNvSpPr/>
      </dsp:nvSpPr>
      <dsp:spPr>
        <a:xfrm>
          <a:off x="0" y="2003409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B2B111-E1AA-44C0-87B4-DE0B0DBB5765}">
      <dsp:nvSpPr>
        <dsp:cNvPr id="0" name=""/>
        <dsp:cNvSpPr/>
      </dsp:nvSpPr>
      <dsp:spPr>
        <a:xfrm>
          <a:off x="525780" y="1516329"/>
          <a:ext cx="7360920" cy="974160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One point of view</a:t>
          </a:r>
          <a:endParaRPr lang="en-US" sz="3300" kern="1200"/>
        </a:p>
      </dsp:txBody>
      <dsp:txXfrm>
        <a:off x="573335" y="1563884"/>
        <a:ext cx="7265810" cy="879050"/>
      </dsp:txXfrm>
    </dsp:sp>
    <dsp:sp modelId="{E91DD4A9-260A-4D02-8E3B-1E8163CFC628}">
      <dsp:nvSpPr>
        <dsp:cNvPr id="0" name=""/>
        <dsp:cNvSpPr/>
      </dsp:nvSpPr>
      <dsp:spPr>
        <a:xfrm>
          <a:off x="0" y="3500289"/>
          <a:ext cx="10515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D55977-68DD-4474-B9E6-6B01E9B8604A}">
      <dsp:nvSpPr>
        <dsp:cNvPr id="0" name=""/>
        <dsp:cNvSpPr/>
      </dsp:nvSpPr>
      <dsp:spPr>
        <a:xfrm>
          <a:off x="525780" y="3013209"/>
          <a:ext cx="7360920" cy="97416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 dirty="0"/>
            <a:t>There are other perspectives</a:t>
          </a:r>
          <a:endParaRPr lang="en-US" sz="3300" kern="1200" dirty="0"/>
        </a:p>
      </dsp:txBody>
      <dsp:txXfrm>
        <a:off x="573335" y="3060764"/>
        <a:ext cx="7265810" cy="8790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08082-A618-46C0-8E99-CC81191CBA0A}">
      <dsp:nvSpPr>
        <dsp:cNvPr id="0" name=""/>
        <dsp:cNvSpPr/>
      </dsp:nvSpPr>
      <dsp:spPr>
        <a:xfrm>
          <a:off x="0" y="237428"/>
          <a:ext cx="10515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244B26-7713-4E1B-9AB4-3C70439FAA49}">
      <dsp:nvSpPr>
        <dsp:cNvPr id="0" name=""/>
        <dsp:cNvSpPr/>
      </dsp:nvSpPr>
      <dsp:spPr>
        <a:xfrm>
          <a:off x="525780" y="1268"/>
          <a:ext cx="7360920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Pre-9/11</a:t>
          </a:r>
          <a:endParaRPr lang="en-US" sz="1600" kern="1200"/>
        </a:p>
      </dsp:txBody>
      <dsp:txXfrm>
        <a:off x="548837" y="24325"/>
        <a:ext cx="7314806" cy="426206"/>
      </dsp:txXfrm>
    </dsp:sp>
    <dsp:sp modelId="{305DDC28-283D-4326-9ED3-0D209C701DEC}">
      <dsp:nvSpPr>
        <dsp:cNvPr id="0" name=""/>
        <dsp:cNvSpPr/>
      </dsp:nvSpPr>
      <dsp:spPr>
        <a:xfrm>
          <a:off x="0" y="963188"/>
          <a:ext cx="10515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5CD33-A53B-4671-B1F1-50F1AB3BB228}">
      <dsp:nvSpPr>
        <dsp:cNvPr id="0" name=""/>
        <dsp:cNvSpPr/>
      </dsp:nvSpPr>
      <dsp:spPr>
        <a:xfrm>
          <a:off x="525780" y="727029"/>
          <a:ext cx="7360920" cy="472320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Pre-Iraq, Pre-Afghanistan</a:t>
          </a:r>
          <a:endParaRPr lang="en-US" sz="1600" kern="1200"/>
        </a:p>
      </dsp:txBody>
      <dsp:txXfrm>
        <a:off x="548837" y="750086"/>
        <a:ext cx="7314806" cy="426206"/>
      </dsp:txXfrm>
    </dsp:sp>
    <dsp:sp modelId="{C8B78C96-916B-42D4-9557-200EFDD942E5}">
      <dsp:nvSpPr>
        <dsp:cNvPr id="0" name=""/>
        <dsp:cNvSpPr/>
      </dsp:nvSpPr>
      <dsp:spPr>
        <a:xfrm>
          <a:off x="0" y="1688948"/>
          <a:ext cx="10515600" cy="120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33248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Falklands (16 years before)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Bosnia – Dayton Accords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Desert Storm – 1990-1991</a:t>
          </a:r>
          <a:endParaRPr lang="en-US" sz="1600" kern="1200"/>
        </a:p>
      </dsp:txBody>
      <dsp:txXfrm>
        <a:off x="0" y="1688948"/>
        <a:ext cx="10515600" cy="1209600"/>
      </dsp:txXfrm>
    </dsp:sp>
    <dsp:sp modelId="{225571A3-E29B-4DB2-B01B-80B18E736FC7}">
      <dsp:nvSpPr>
        <dsp:cNvPr id="0" name=""/>
        <dsp:cNvSpPr/>
      </dsp:nvSpPr>
      <dsp:spPr>
        <a:xfrm>
          <a:off x="525780" y="1452789"/>
          <a:ext cx="7360920" cy="47232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Recent conflicts:</a:t>
          </a:r>
          <a:endParaRPr lang="en-US" sz="1600" kern="1200"/>
        </a:p>
      </dsp:txBody>
      <dsp:txXfrm>
        <a:off x="548837" y="1475846"/>
        <a:ext cx="7314806" cy="426206"/>
      </dsp:txXfrm>
    </dsp:sp>
    <dsp:sp modelId="{CB1B3EDF-2700-4D1A-8DA2-1596CDB8188B}">
      <dsp:nvSpPr>
        <dsp:cNvPr id="0" name=""/>
        <dsp:cNvSpPr/>
      </dsp:nvSpPr>
      <dsp:spPr>
        <a:xfrm>
          <a:off x="0" y="3221108"/>
          <a:ext cx="10515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D86A6-C314-4EEA-934D-21ADA9D8525E}">
      <dsp:nvSpPr>
        <dsp:cNvPr id="0" name=""/>
        <dsp:cNvSpPr/>
      </dsp:nvSpPr>
      <dsp:spPr>
        <a:xfrm>
          <a:off x="525780" y="2984948"/>
          <a:ext cx="7360920" cy="472320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Positive recent influence</a:t>
          </a:r>
          <a:endParaRPr lang="en-US" sz="1600" kern="1200"/>
        </a:p>
      </dsp:txBody>
      <dsp:txXfrm>
        <a:off x="548837" y="3008005"/>
        <a:ext cx="7314806" cy="426206"/>
      </dsp:txXfrm>
    </dsp:sp>
    <dsp:sp modelId="{3DE26B89-41B5-459A-838C-6378CE6BCB22}">
      <dsp:nvSpPr>
        <dsp:cNvPr id="0" name=""/>
        <dsp:cNvSpPr/>
      </dsp:nvSpPr>
      <dsp:spPr>
        <a:xfrm>
          <a:off x="0" y="3946869"/>
          <a:ext cx="10515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17DCD8-1145-4647-9BA3-0DAA3708AB31}">
      <dsp:nvSpPr>
        <dsp:cNvPr id="0" name=""/>
        <dsp:cNvSpPr/>
      </dsp:nvSpPr>
      <dsp:spPr>
        <a:xfrm>
          <a:off x="525780" y="3710709"/>
          <a:ext cx="7360920" cy="4723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Second largest navy</a:t>
          </a:r>
          <a:endParaRPr lang="en-US" sz="1600" kern="1200"/>
        </a:p>
      </dsp:txBody>
      <dsp:txXfrm>
        <a:off x="548837" y="3733766"/>
        <a:ext cx="731480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DDC8B-748B-45AA-87F0-36B9A9463C1D}">
      <dsp:nvSpPr>
        <dsp:cNvPr id="0" name=""/>
        <dsp:cNvSpPr/>
      </dsp:nvSpPr>
      <dsp:spPr>
        <a:xfrm>
          <a:off x="0" y="6335"/>
          <a:ext cx="6253721" cy="9534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Psychiatry with the resources to do it properly</a:t>
          </a:r>
          <a:endParaRPr lang="en-US" sz="2400" kern="1200"/>
        </a:p>
      </dsp:txBody>
      <dsp:txXfrm>
        <a:off x="46541" y="52876"/>
        <a:ext cx="6160639" cy="860321"/>
      </dsp:txXfrm>
    </dsp:sp>
    <dsp:sp modelId="{1E9495AF-D094-421D-AFE8-FD8618D9F0EC}">
      <dsp:nvSpPr>
        <dsp:cNvPr id="0" name=""/>
        <dsp:cNvSpPr/>
      </dsp:nvSpPr>
      <dsp:spPr>
        <a:xfrm>
          <a:off x="0" y="1028859"/>
          <a:ext cx="6253721" cy="953403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High, medium and low secure – expert witness</a:t>
          </a:r>
          <a:endParaRPr lang="en-US" sz="2400" kern="1200" dirty="0"/>
        </a:p>
      </dsp:txBody>
      <dsp:txXfrm>
        <a:off x="46541" y="1075400"/>
        <a:ext cx="6160639" cy="860321"/>
      </dsp:txXfrm>
    </dsp:sp>
    <dsp:sp modelId="{D389D57A-F1D2-41D8-A97E-9E1D3C1395CA}">
      <dsp:nvSpPr>
        <dsp:cNvPr id="0" name=""/>
        <dsp:cNvSpPr/>
      </dsp:nvSpPr>
      <dsp:spPr>
        <a:xfrm>
          <a:off x="0" y="2051383"/>
          <a:ext cx="6253721" cy="953403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MSU – LoS 2-3 years</a:t>
          </a:r>
          <a:endParaRPr lang="en-US" sz="2400" kern="1200"/>
        </a:p>
      </dsp:txBody>
      <dsp:txXfrm>
        <a:off x="46541" y="2097924"/>
        <a:ext cx="6160639" cy="860321"/>
      </dsp:txXfrm>
    </dsp:sp>
    <dsp:sp modelId="{0D07AA44-A224-4669-A0B0-37B49020CB3C}">
      <dsp:nvSpPr>
        <dsp:cNvPr id="0" name=""/>
        <dsp:cNvSpPr/>
      </dsp:nvSpPr>
      <dsp:spPr>
        <a:xfrm>
          <a:off x="0" y="3073906"/>
          <a:ext cx="6253721" cy="953403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Consultant caseload – 12-15 (?outpatients)</a:t>
          </a:r>
          <a:endParaRPr lang="en-US" sz="2400" kern="1200"/>
        </a:p>
      </dsp:txBody>
      <dsp:txXfrm>
        <a:off x="46541" y="3120447"/>
        <a:ext cx="6160639" cy="860321"/>
      </dsp:txXfrm>
    </dsp:sp>
    <dsp:sp modelId="{81DDD168-F0F2-464C-A351-EA3A40C71156}">
      <dsp:nvSpPr>
        <dsp:cNvPr id="0" name=""/>
        <dsp:cNvSpPr/>
      </dsp:nvSpPr>
      <dsp:spPr>
        <a:xfrm>
          <a:off x="0" y="4096430"/>
          <a:ext cx="6253721" cy="95340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Full MDT – psychology, social work, OT, nursing, ST doctor</a:t>
          </a:r>
          <a:endParaRPr lang="en-US" sz="2400" kern="1200"/>
        </a:p>
      </dsp:txBody>
      <dsp:txXfrm>
        <a:off x="46541" y="4142971"/>
        <a:ext cx="6160639" cy="86032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C96B1-073C-419C-8C86-4EB1ECA74A58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365AD0-C94A-4443-8007-8587DB19954A}">
      <dsp:nvSpPr>
        <dsp:cNvPr id="0" name=""/>
        <dsp:cNvSpPr/>
      </dsp:nvSpPr>
      <dsp:spPr>
        <a:xfrm>
          <a:off x="0" y="0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Young man, difficult childhood</a:t>
          </a:r>
          <a:endParaRPr lang="en-US" sz="3200" kern="1200"/>
        </a:p>
      </dsp:txBody>
      <dsp:txXfrm>
        <a:off x="0" y="0"/>
        <a:ext cx="6900512" cy="692017"/>
      </dsp:txXfrm>
    </dsp:sp>
    <dsp:sp modelId="{DEEB91A0-82F3-41D7-BFFD-C45E5B28A8CC}">
      <dsp:nvSpPr>
        <dsp:cNvPr id="0" name=""/>
        <dsp:cNvSpPr/>
      </dsp:nvSpPr>
      <dsp:spPr>
        <a:xfrm>
          <a:off x="0" y="692017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D053E-DDBF-459C-AD1A-E3C740973ADD}">
      <dsp:nvSpPr>
        <dsp:cNvPr id="0" name=""/>
        <dsp:cNvSpPr/>
      </dsp:nvSpPr>
      <dsp:spPr>
        <a:xfrm>
          <a:off x="0" y="692017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Substance misuse, criminality</a:t>
          </a:r>
          <a:endParaRPr lang="en-US" sz="3200" kern="1200"/>
        </a:p>
      </dsp:txBody>
      <dsp:txXfrm>
        <a:off x="0" y="692017"/>
        <a:ext cx="6900512" cy="692017"/>
      </dsp:txXfrm>
    </dsp:sp>
    <dsp:sp modelId="{0D4A1897-27E9-4EEF-85A3-A0910AB74F92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20334A-A2C8-4F7A-AFBE-261D6EB0D05D}">
      <dsp:nvSpPr>
        <dsp:cNvPr id="0" name=""/>
        <dsp:cNvSpPr/>
      </dsp:nvSpPr>
      <dsp:spPr>
        <a:xfrm>
          <a:off x="0" y="1384035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Onset of psychosis, schizophrenia</a:t>
          </a:r>
          <a:endParaRPr lang="en-US" sz="3200" kern="1200"/>
        </a:p>
      </dsp:txBody>
      <dsp:txXfrm>
        <a:off x="0" y="1384035"/>
        <a:ext cx="6900512" cy="692017"/>
      </dsp:txXfrm>
    </dsp:sp>
    <dsp:sp modelId="{CAC22909-6EAD-429E-9236-836210A46F5F}">
      <dsp:nvSpPr>
        <dsp:cNvPr id="0" name=""/>
        <dsp:cNvSpPr/>
      </dsp:nvSpPr>
      <dsp:spPr>
        <a:xfrm>
          <a:off x="0" y="2076052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3BB16F-BCC4-43EE-8EB4-89EB2A23D1AA}">
      <dsp:nvSpPr>
        <dsp:cNvPr id="0" name=""/>
        <dsp:cNvSpPr/>
      </dsp:nvSpPr>
      <dsp:spPr>
        <a:xfrm>
          <a:off x="0" y="2076052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Non-compliance, substances</a:t>
          </a:r>
          <a:endParaRPr lang="en-US" sz="3200" kern="1200"/>
        </a:p>
      </dsp:txBody>
      <dsp:txXfrm>
        <a:off x="0" y="2076052"/>
        <a:ext cx="6900512" cy="692017"/>
      </dsp:txXfrm>
    </dsp:sp>
    <dsp:sp modelId="{D5958B73-E653-4759-80E5-9FBAFA1A385F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67841-A51A-41C1-8D99-BB7187109695}">
      <dsp:nvSpPr>
        <dsp:cNvPr id="0" name=""/>
        <dsp:cNvSpPr/>
      </dsp:nvSpPr>
      <dsp:spPr>
        <a:xfrm>
          <a:off x="0" y="2768070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Index offence – often family</a:t>
          </a:r>
          <a:endParaRPr lang="en-US" sz="3200" kern="1200"/>
        </a:p>
      </dsp:txBody>
      <dsp:txXfrm>
        <a:off x="0" y="2768070"/>
        <a:ext cx="6900512" cy="692017"/>
      </dsp:txXfrm>
    </dsp:sp>
    <dsp:sp modelId="{9AA23EA2-E738-489A-8472-47C9EA1BD981}">
      <dsp:nvSpPr>
        <dsp:cNvPr id="0" name=""/>
        <dsp:cNvSpPr/>
      </dsp:nvSpPr>
      <dsp:spPr>
        <a:xfrm>
          <a:off x="0" y="3460088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B97345-2FBC-43EF-8EF4-0ECAD510BAE4}">
      <dsp:nvSpPr>
        <dsp:cNvPr id="0" name=""/>
        <dsp:cNvSpPr/>
      </dsp:nvSpPr>
      <dsp:spPr>
        <a:xfrm>
          <a:off x="0" y="3460088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Remand then forensic psychiatry</a:t>
          </a:r>
          <a:endParaRPr lang="en-US" sz="3200" kern="1200" dirty="0"/>
        </a:p>
      </dsp:txBody>
      <dsp:txXfrm>
        <a:off x="0" y="3460088"/>
        <a:ext cx="6900512" cy="692017"/>
      </dsp:txXfrm>
    </dsp:sp>
    <dsp:sp modelId="{75DA98C3-3C8F-4386-8012-C39C44A601DE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6F357-9AA7-4012-A378-82011703644A}">
      <dsp:nvSpPr>
        <dsp:cNvPr id="0" name=""/>
        <dsp:cNvSpPr/>
      </dsp:nvSpPr>
      <dsp:spPr>
        <a:xfrm>
          <a:off x="0" y="4152105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Trial – opinion offered</a:t>
          </a:r>
          <a:endParaRPr lang="en-US" sz="3200" kern="1200"/>
        </a:p>
      </dsp:txBody>
      <dsp:txXfrm>
        <a:off x="0" y="4152105"/>
        <a:ext cx="6900512" cy="692017"/>
      </dsp:txXfrm>
    </dsp:sp>
    <dsp:sp modelId="{E1B0AF87-B0C0-4021-AAC4-E0B2CA3DE237}">
      <dsp:nvSpPr>
        <dsp:cNvPr id="0" name=""/>
        <dsp:cNvSpPr/>
      </dsp:nvSpPr>
      <dsp:spPr>
        <a:xfrm>
          <a:off x="0" y="484412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8B48C7-BE22-4DC4-9AFA-283BD820C3FE}">
      <dsp:nvSpPr>
        <dsp:cNvPr id="0" name=""/>
        <dsp:cNvSpPr/>
      </dsp:nvSpPr>
      <dsp:spPr>
        <a:xfrm>
          <a:off x="0" y="4844123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/>
            <a:t>Treatment in hospital</a:t>
          </a:r>
          <a:endParaRPr lang="en-US" sz="3200" kern="1200"/>
        </a:p>
      </dsp:txBody>
      <dsp:txXfrm>
        <a:off x="0" y="4844123"/>
        <a:ext cx="6900512" cy="6920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8107E-161D-451B-9EF2-E24BACFF00BE}">
      <dsp:nvSpPr>
        <dsp:cNvPr id="0" name=""/>
        <dsp:cNvSpPr/>
      </dsp:nvSpPr>
      <dsp:spPr>
        <a:xfrm>
          <a:off x="0" y="38484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No clinics</a:t>
          </a:r>
          <a:endParaRPr lang="en-US" sz="2700" kern="1200"/>
        </a:p>
      </dsp:txBody>
      <dsp:txXfrm>
        <a:off x="31613" y="70097"/>
        <a:ext cx="10452374" cy="584369"/>
      </dsp:txXfrm>
    </dsp:sp>
    <dsp:sp modelId="{5F6F116B-B579-45B7-B58C-17E451571B78}">
      <dsp:nvSpPr>
        <dsp:cNvPr id="0" name=""/>
        <dsp:cNvSpPr/>
      </dsp:nvSpPr>
      <dsp:spPr>
        <a:xfrm>
          <a:off x="0" y="763839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Travel for assessments – nationwide</a:t>
          </a:r>
          <a:endParaRPr lang="en-US" sz="2700" kern="1200"/>
        </a:p>
      </dsp:txBody>
      <dsp:txXfrm>
        <a:off x="31613" y="795452"/>
        <a:ext cx="10452374" cy="584369"/>
      </dsp:txXfrm>
    </dsp:sp>
    <dsp:sp modelId="{51D83502-9A85-4C3B-A715-1365A4FB5B22}">
      <dsp:nvSpPr>
        <dsp:cNvPr id="0" name=""/>
        <dsp:cNvSpPr/>
      </dsp:nvSpPr>
      <dsp:spPr>
        <a:xfrm>
          <a:off x="0" y="1489194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Tiny caseload</a:t>
          </a:r>
          <a:endParaRPr lang="en-US" sz="2700" kern="1200"/>
        </a:p>
      </dsp:txBody>
      <dsp:txXfrm>
        <a:off x="31613" y="1520807"/>
        <a:ext cx="10452374" cy="584369"/>
      </dsp:txXfrm>
    </dsp:sp>
    <dsp:sp modelId="{94B22F43-6404-4891-8174-DD0E322E3E14}">
      <dsp:nvSpPr>
        <dsp:cNvPr id="0" name=""/>
        <dsp:cNvSpPr/>
      </dsp:nvSpPr>
      <dsp:spPr>
        <a:xfrm>
          <a:off x="0" y="2214549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Really strong multidisciplinary team</a:t>
          </a:r>
          <a:endParaRPr lang="en-US" sz="2700" kern="1200"/>
        </a:p>
      </dsp:txBody>
      <dsp:txXfrm>
        <a:off x="31613" y="2246162"/>
        <a:ext cx="10452374" cy="584369"/>
      </dsp:txXfrm>
    </dsp:sp>
    <dsp:sp modelId="{BFD86C09-A6D5-4912-A813-43E612BFC19C}">
      <dsp:nvSpPr>
        <dsp:cNvPr id="0" name=""/>
        <dsp:cNvSpPr/>
      </dsp:nvSpPr>
      <dsp:spPr>
        <a:xfrm>
          <a:off x="0" y="2939904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Extremely thorough understanding of patients</a:t>
          </a:r>
          <a:endParaRPr lang="en-US" sz="2700" kern="1200"/>
        </a:p>
      </dsp:txBody>
      <dsp:txXfrm>
        <a:off x="31613" y="2971517"/>
        <a:ext cx="10452374" cy="584369"/>
      </dsp:txXfrm>
    </dsp:sp>
    <dsp:sp modelId="{FE1FD56D-FE9D-41D5-8A80-EA95B76D8469}">
      <dsp:nvSpPr>
        <dsp:cNvPr id="0" name=""/>
        <dsp:cNvSpPr/>
      </dsp:nvSpPr>
      <dsp:spPr>
        <a:xfrm>
          <a:off x="0" y="3665259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Expert witness work built in and required</a:t>
          </a:r>
          <a:endParaRPr lang="en-US" sz="2700" kern="1200"/>
        </a:p>
      </dsp:txBody>
      <dsp:txXfrm>
        <a:off x="31613" y="3696872"/>
        <a:ext cx="10452374" cy="5843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A1504-9EDC-4212-AEC6-E4FF6CC37ED1}">
      <dsp:nvSpPr>
        <dsp:cNvPr id="0" name=""/>
        <dsp:cNvSpPr/>
      </dsp:nvSpPr>
      <dsp:spPr>
        <a:xfrm>
          <a:off x="205509" y="16114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E1074-1BCA-4D46-8C9D-17EC6D00DEF4}">
      <dsp:nvSpPr>
        <dsp:cNvPr id="0" name=""/>
        <dsp:cNvSpPr/>
      </dsp:nvSpPr>
      <dsp:spPr>
        <a:xfrm>
          <a:off x="396960" y="207566"/>
          <a:ext cx="528770" cy="5287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8F2CA-0CF5-4075-85CD-CA29F33F403C}">
      <dsp:nvSpPr>
        <dsp:cNvPr id="0" name=""/>
        <dsp:cNvSpPr/>
      </dsp:nvSpPr>
      <dsp:spPr>
        <a:xfrm>
          <a:off x="1312541" y="16114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Stop CD role = need to leave pension scheme</a:t>
          </a:r>
          <a:endParaRPr lang="en-US" sz="2100" kern="1200"/>
        </a:p>
      </dsp:txBody>
      <dsp:txXfrm>
        <a:off x="1312541" y="16114"/>
        <a:ext cx="2148945" cy="911674"/>
      </dsp:txXfrm>
    </dsp:sp>
    <dsp:sp modelId="{CD888AED-9D2C-47CD-91AF-7685AFEA6798}">
      <dsp:nvSpPr>
        <dsp:cNvPr id="0" name=""/>
        <dsp:cNvSpPr/>
      </dsp:nvSpPr>
      <dsp:spPr>
        <a:xfrm>
          <a:off x="3835925" y="16114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B6E94B-0C9E-4404-9F91-7C67C50CA0A0}">
      <dsp:nvSpPr>
        <dsp:cNvPr id="0" name=""/>
        <dsp:cNvSpPr/>
      </dsp:nvSpPr>
      <dsp:spPr>
        <a:xfrm>
          <a:off x="4027376" y="207566"/>
          <a:ext cx="528770" cy="5287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12556A-5769-466A-9AC5-F7680C71FC97}">
      <dsp:nvSpPr>
        <dsp:cNvPr id="0" name=""/>
        <dsp:cNvSpPr/>
      </dsp:nvSpPr>
      <dsp:spPr>
        <a:xfrm>
          <a:off x="4942957" y="16114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Without pension - ?continue in NHS</a:t>
          </a:r>
          <a:endParaRPr lang="en-US" sz="2100" kern="1200"/>
        </a:p>
      </dsp:txBody>
      <dsp:txXfrm>
        <a:off x="4942957" y="16114"/>
        <a:ext cx="2148945" cy="911674"/>
      </dsp:txXfrm>
    </dsp:sp>
    <dsp:sp modelId="{6B95E598-6567-4730-A1EC-330D131C1DA8}">
      <dsp:nvSpPr>
        <dsp:cNvPr id="0" name=""/>
        <dsp:cNvSpPr/>
      </dsp:nvSpPr>
      <dsp:spPr>
        <a:xfrm>
          <a:off x="7466341" y="16114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EFA0C-5DFC-4109-8861-F17DC5058B32}">
      <dsp:nvSpPr>
        <dsp:cNvPr id="0" name=""/>
        <dsp:cNvSpPr/>
      </dsp:nvSpPr>
      <dsp:spPr>
        <a:xfrm>
          <a:off x="7657792" y="207566"/>
          <a:ext cx="528770" cy="52877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ED8D8E-F685-4E8F-BF16-8BDB53717DCE}">
      <dsp:nvSpPr>
        <dsp:cNvPr id="0" name=""/>
        <dsp:cNvSpPr/>
      </dsp:nvSpPr>
      <dsp:spPr>
        <a:xfrm>
          <a:off x="8573374" y="16114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Need income – what else can I do?</a:t>
          </a:r>
          <a:endParaRPr lang="en-US" sz="2100" kern="1200"/>
        </a:p>
      </dsp:txBody>
      <dsp:txXfrm>
        <a:off x="8573374" y="16114"/>
        <a:ext cx="2148945" cy="911674"/>
      </dsp:txXfrm>
    </dsp:sp>
    <dsp:sp modelId="{5B5B9E34-75C5-41B0-9FF1-F9786F3301AC}">
      <dsp:nvSpPr>
        <dsp:cNvPr id="0" name=""/>
        <dsp:cNvSpPr/>
      </dsp:nvSpPr>
      <dsp:spPr>
        <a:xfrm>
          <a:off x="205509" y="1640565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52CA12-7486-43F4-A3B3-2FDD23BF206C}">
      <dsp:nvSpPr>
        <dsp:cNvPr id="0" name=""/>
        <dsp:cNvSpPr/>
      </dsp:nvSpPr>
      <dsp:spPr>
        <a:xfrm>
          <a:off x="396960" y="1832017"/>
          <a:ext cx="528770" cy="52877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640559-E3A6-42C5-9DFD-A675313D0A8C}">
      <dsp:nvSpPr>
        <dsp:cNvPr id="0" name=""/>
        <dsp:cNvSpPr/>
      </dsp:nvSpPr>
      <dsp:spPr>
        <a:xfrm>
          <a:off x="1312541" y="1640565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Expert witness work</a:t>
          </a:r>
          <a:endParaRPr lang="en-US" sz="2100" kern="1200"/>
        </a:p>
      </dsp:txBody>
      <dsp:txXfrm>
        <a:off x="1312541" y="1640565"/>
        <a:ext cx="2148945" cy="911674"/>
      </dsp:txXfrm>
    </dsp:sp>
    <dsp:sp modelId="{8012493B-74AD-42A2-B4EB-8B0712F41509}">
      <dsp:nvSpPr>
        <dsp:cNvPr id="0" name=""/>
        <dsp:cNvSpPr/>
      </dsp:nvSpPr>
      <dsp:spPr>
        <a:xfrm>
          <a:off x="3835925" y="1640565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9053A-414D-4582-9556-69319E3089D4}">
      <dsp:nvSpPr>
        <dsp:cNvPr id="0" name=""/>
        <dsp:cNvSpPr/>
      </dsp:nvSpPr>
      <dsp:spPr>
        <a:xfrm>
          <a:off x="4027376" y="1832017"/>
          <a:ext cx="528770" cy="52877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ED221-87E6-4B19-85B7-8B705BAC6DF6}">
      <dsp:nvSpPr>
        <dsp:cNvPr id="0" name=""/>
        <dsp:cNvSpPr/>
      </dsp:nvSpPr>
      <dsp:spPr>
        <a:xfrm>
          <a:off x="4942957" y="1640565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Developed existing relationships with others</a:t>
          </a:r>
          <a:endParaRPr lang="en-US" sz="2100" kern="1200"/>
        </a:p>
      </dsp:txBody>
      <dsp:txXfrm>
        <a:off x="4942957" y="1640565"/>
        <a:ext cx="2148945" cy="911674"/>
      </dsp:txXfrm>
    </dsp:sp>
    <dsp:sp modelId="{A220575E-D9A8-457C-9815-62F2BE4962CA}">
      <dsp:nvSpPr>
        <dsp:cNvPr id="0" name=""/>
        <dsp:cNvSpPr/>
      </dsp:nvSpPr>
      <dsp:spPr>
        <a:xfrm>
          <a:off x="7466341" y="1640565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2F6CA-5D83-4F01-A1BB-89D1434FD81D}">
      <dsp:nvSpPr>
        <dsp:cNvPr id="0" name=""/>
        <dsp:cNvSpPr/>
      </dsp:nvSpPr>
      <dsp:spPr>
        <a:xfrm>
          <a:off x="7657792" y="1832017"/>
          <a:ext cx="528770" cy="52877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0FFFA1-A5B0-4D95-A3EE-2B986AE51C03}">
      <dsp:nvSpPr>
        <dsp:cNvPr id="0" name=""/>
        <dsp:cNvSpPr/>
      </dsp:nvSpPr>
      <dsp:spPr>
        <a:xfrm>
          <a:off x="8573374" y="1640565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Handed notice in – July – 4 months</a:t>
          </a:r>
          <a:endParaRPr lang="en-US" sz="2100" kern="1200"/>
        </a:p>
      </dsp:txBody>
      <dsp:txXfrm>
        <a:off x="8573374" y="1640565"/>
        <a:ext cx="2148945" cy="911674"/>
      </dsp:txXfrm>
    </dsp:sp>
    <dsp:sp modelId="{4CE2838D-B21D-496E-B0F0-D3AD57794BBA}">
      <dsp:nvSpPr>
        <dsp:cNvPr id="0" name=""/>
        <dsp:cNvSpPr/>
      </dsp:nvSpPr>
      <dsp:spPr>
        <a:xfrm>
          <a:off x="205509" y="3265016"/>
          <a:ext cx="911674" cy="911674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3FF6B-238E-4924-85B1-0A2D91E12F73}">
      <dsp:nvSpPr>
        <dsp:cNvPr id="0" name=""/>
        <dsp:cNvSpPr/>
      </dsp:nvSpPr>
      <dsp:spPr>
        <a:xfrm>
          <a:off x="396960" y="3456467"/>
          <a:ext cx="528770" cy="52877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E6BF3-19A5-48D4-A046-CAF66E0A76F7}">
      <dsp:nvSpPr>
        <dsp:cNvPr id="0" name=""/>
        <dsp:cNvSpPr/>
      </dsp:nvSpPr>
      <dsp:spPr>
        <a:xfrm>
          <a:off x="1312541" y="3265016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Left – 10 November 2023</a:t>
          </a:r>
          <a:endParaRPr lang="en-US" sz="2100" kern="1200"/>
        </a:p>
      </dsp:txBody>
      <dsp:txXfrm>
        <a:off x="1312541" y="3265016"/>
        <a:ext cx="2148945" cy="9116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9E572-C93C-405F-8630-E83D3E07C23F}">
      <dsp:nvSpPr>
        <dsp:cNvPr id="0" name=""/>
        <dsp:cNvSpPr/>
      </dsp:nvSpPr>
      <dsp:spPr>
        <a:xfrm>
          <a:off x="637103" y="0"/>
          <a:ext cx="6285297" cy="6285297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1887B-319B-448A-8FE6-CB04444507CF}">
      <dsp:nvSpPr>
        <dsp:cNvPr id="0" name=""/>
        <dsp:cNvSpPr/>
      </dsp:nvSpPr>
      <dsp:spPr>
        <a:xfrm>
          <a:off x="1045647" y="408544"/>
          <a:ext cx="2514118" cy="25141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Self-employed – sole trader/limited company</a:t>
          </a:r>
          <a:endParaRPr lang="en-US" sz="1900" kern="1200"/>
        </a:p>
      </dsp:txBody>
      <dsp:txXfrm>
        <a:off x="1168376" y="531273"/>
        <a:ext cx="2268660" cy="2268660"/>
      </dsp:txXfrm>
    </dsp:sp>
    <dsp:sp modelId="{00BA51F1-CF5D-4033-ACDC-3635AA7F6BAA}">
      <dsp:nvSpPr>
        <dsp:cNvPr id="0" name=""/>
        <dsp:cNvSpPr/>
      </dsp:nvSpPr>
      <dsp:spPr>
        <a:xfrm>
          <a:off x="3999737" y="408544"/>
          <a:ext cx="2514118" cy="251411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Online promotion</a:t>
          </a:r>
          <a:endParaRPr lang="en-US" sz="1900" kern="1200"/>
        </a:p>
      </dsp:txBody>
      <dsp:txXfrm>
        <a:off x="4122466" y="531273"/>
        <a:ext cx="2268660" cy="2268660"/>
      </dsp:txXfrm>
    </dsp:sp>
    <dsp:sp modelId="{4967EF55-99CE-45E3-97BB-C3AF355FC25C}">
      <dsp:nvSpPr>
        <dsp:cNvPr id="0" name=""/>
        <dsp:cNvSpPr/>
      </dsp:nvSpPr>
      <dsp:spPr>
        <a:xfrm>
          <a:off x="1045647" y="3362633"/>
          <a:ext cx="2514118" cy="251411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Individual reports for agencies</a:t>
          </a:r>
          <a:endParaRPr lang="en-US" sz="1900" kern="1200"/>
        </a:p>
      </dsp:txBody>
      <dsp:txXfrm>
        <a:off x="1168376" y="3485362"/>
        <a:ext cx="2268660" cy="2268660"/>
      </dsp:txXfrm>
    </dsp:sp>
    <dsp:sp modelId="{A119771A-1627-4F6D-83FE-3F36282DFC10}">
      <dsp:nvSpPr>
        <dsp:cNvPr id="0" name=""/>
        <dsp:cNvSpPr/>
      </dsp:nvSpPr>
      <dsp:spPr>
        <a:xfrm>
          <a:off x="3999737" y="3362633"/>
          <a:ext cx="2514118" cy="251411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Assessments in person or remote for solicitors, Crown Court, personal injury, Family Courts, Parole Board and MH tribunals</a:t>
          </a:r>
          <a:endParaRPr lang="en-US" sz="1900" kern="1200"/>
        </a:p>
      </dsp:txBody>
      <dsp:txXfrm>
        <a:off x="4122466" y="3485362"/>
        <a:ext cx="2268660" cy="2268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B69F6-525F-4A94-A7EB-FA7366A2D3F3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3B8C2-12A8-451D-9E86-FFA24ADF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44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Nuclear powered, no nuclear missiles</a:t>
            </a:r>
          </a:p>
          <a:p>
            <a:r>
              <a:rPr lang="en-GB" dirty="0"/>
              <a:t>Torpedoes – later TLAM</a:t>
            </a:r>
          </a:p>
          <a:p>
            <a:r>
              <a:rPr lang="en-GB" dirty="0"/>
              <a:t>Pump jet – no propellor</a:t>
            </a:r>
          </a:p>
          <a:p>
            <a:r>
              <a:rPr lang="en-GB" dirty="0"/>
              <a:t>SMQ – spent time in engine room, valves, isolation, etc.</a:t>
            </a:r>
          </a:p>
          <a:p>
            <a:r>
              <a:rPr lang="en-GB" dirty="0"/>
              <a:t>“Exam” – casual approach</a:t>
            </a:r>
          </a:p>
          <a:p>
            <a:r>
              <a:rPr lang="en-GB" dirty="0"/>
              <a:t>Only male crew and homosexuality illegal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3B8C2-12A8-451D-9E86-FFA24ADF351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927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DV, incest, fighting, sexual offences, sexual assault</a:t>
            </a:r>
          </a:p>
          <a:p>
            <a:r>
              <a:rPr lang="en-GB" dirty="0"/>
              <a:t>Dhaka, Red Army soldier, travellers, Bangladesh, India</a:t>
            </a:r>
          </a:p>
          <a:p>
            <a:r>
              <a:rPr lang="en-GB" dirty="0"/>
              <a:t>SZP, SZA, personality disorder, menopause, substance and alcohol and the mentally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A3B8C2-12A8-451D-9E86-FFA24ADF351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178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1937E-6966-0CE0-E96D-94C216AAD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666B7-9346-B89B-2149-C52FA21DC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C42A6-9D28-15ED-0644-A98C662B0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887B1-3533-F5DE-870E-0C3E6134C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CCA82-B66A-6DB9-5445-1F81C45D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605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4571F-BEA2-4338-F0CF-6F7A8B0F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2161E-CEFB-6F5C-EE43-4579BFA35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CA2FA-D09D-AC34-6485-B0E1EB089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CAFA3-644A-5645-5984-294BAA24B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FCB75-776D-CFBC-BABD-17EA85A4D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620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8408F6-BBFD-8346-90B2-6BDE5DE37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E4881D-35FB-C09A-8C1E-89C70F041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087CE-B4E0-129C-1EB3-30A36C635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F5347-EA83-7199-7CC1-31B7C609D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8158-3766-EB18-A04F-F7A5F2AF8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91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0C7AE-961F-4C16-914B-A00AABC2B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A9CA3-AD27-8E7F-EC26-FA7AF8CED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92FCC-FD48-C9A1-E098-72AD9139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5FD0D-2F15-DF63-5AA8-56FC9E7C9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5B180-25FA-8D57-4431-882B072F1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108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284EB-6B45-804B-2298-1ABD9F001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74D546-D704-97A2-0305-22FFF43B4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7A80B-BD35-8539-8ADA-FBFEA3027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5BD8E-392F-933C-6187-9A5F5FB5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63906-3040-F796-8D58-424D3E296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98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DCF95-F135-48A0-52CB-0F00D4949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DC3BA-E261-1D22-3B71-8F156E231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26DCA-BE6F-5631-B10F-9C372319E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D5DC4E-9087-5A30-34F7-EAA992B94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3306B-6B91-75D8-F206-9C9215FCD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1867E-6B4D-00A9-A7A4-4BF73BE6D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91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7CA0C-EE08-18CA-B525-1B9DC9D6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10CD9-ADED-1149-53B0-6F22E53FB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96574C-877B-9574-6A38-8641056A9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9CB36F-9EE9-EAB1-C0FA-79BC1ED197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B90AAB-777A-1E33-6C93-EB83089A03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C16602-5752-22AB-AA53-3991D53ED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0EB87D-4006-C4FF-6D58-8DD82AB94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4FFC5F-95D7-0368-C0DA-64BD1563A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03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8246-3D33-2754-2B98-F17A1948C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DD9B2-9874-6F92-AF3B-232E9EF7B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8DCFC-C4E7-C13D-CB89-079B17BED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2B52F8-B8C3-F8BC-2B70-F85E4C80A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94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FD3B73-66CB-DC1F-2401-DDA163C63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D23736-2156-FE2B-DCB2-CD6B104BA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9519C-C0AE-1467-AB66-1F2CB55E7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26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8B144-EB30-F985-6393-0D9B38013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C5EBF-EBBC-4EF2-4BC6-B0DEB793A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FFDD81-E8F3-F048-C8E4-C7AA0BE9F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FA0BE-C690-D22C-2D4C-16146F7CB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FADEA-0BD7-5145-6FA9-3A86281F4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6819C-5B9D-6CB9-0A35-491F1FFFD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751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2A6C6-3BDB-CD69-A28C-5A6A2B200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B41C65-4001-D0BA-D061-8D5C420771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C1F41-CCC0-756B-0448-EE4B436C03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50C8F3-0224-0A9D-E181-29EAAF83B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A3C02-AB37-B678-E48F-D72D152C8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4CFD9-2C67-E1E4-F6FD-1B3E3AD2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42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CB1F33-C1C6-D4B7-6D03-F42B753B4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EF495B-08F8-AC5C-B05A-CDC350ABE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9F7DE-4B17-1ADE-AA6F-D7FD231051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16884-3E69-45A3-B3C0-FA37432A92E5}" type="datetimeFigureOut">
              <a:rPr lang="en-GB" smtClean="0"/>
              <a:t>05/12/2023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C029B-B463-8C78-5858-7193788E1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8DD90-1E0F-2F12-C85E-C8F97E37A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F7F2C-5946-407F-8020-E9F4160270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34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of a submarine and a stethoscope&#10;&#10;Description automatically generated">
            <a:extLst>
              <a:ext uri="{FF2B5EF4-FFF2-40B4-BE49-F238E27FC236}">
                <a16:creationId xmlns:a16="http://schemas.microsoft.com/office/drawing/2014/main" id="{D42D24BA-3985-2B46-D1DA-294A26E16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85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group of people standing on a platform&#10;&#10;Description automatically generated">
            <a:extLst>
              <a:ext uri="{FF2B5EF4-FFF2-40B4-BE49-F238E27FC236}">
                <a16:creationId xmlns:a16="http://schemas.microsoft.com/office/drawing/2014/main" id="{C3B65FC5-CA1F-BC11-D699-E674A9763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550" y="1674813"/>
            <a:ext cx="4198938" cy="2338388"/>
          </a:xfrm>
          <a:prstGeom prst="rect">
            <a:avLst/>
          </a:prstGeom>
        </p:spPr>
      </p:pic>
      <p:pic>
        <p:nvPicPr>
          <p:cNvPr id="9" name="Picture 8" descr="A person sitting at a desk with a map on it&#10;&#10;Description automatically generated">
            <a:extLst>
              <a:ext uri="{FF2B5EF4-FFF2-40B4-BE49-F238E27FC236}">
                <a16:creationId xmlns:a16="http://schemas.microsoft.com/office/drawing/2014/main" id="{83EE53D6-1EAD-C860-FA54-55C36463F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550" y="4070350"/>
            <a:ext cx="4198938" cy="1997075"/>
          </a:xfrm>
          <a:prstGeom prst="rect">
            <a:avLst/>
          </a:prstGeom>
        </p:spPr>
      </p:pic>
      <p:pic>
        <p:nvPicPr>
          <p:cNvPr id="7" name="Picture 6" descr="A person and person sitting at a table&#10;&#10;Description automatically generated">
            <a:extLst>
              <a:ext uri="{FF2B5EF4-FFF2-40B4-BE49-F238E27FC236}">
                <a16:creationId xmlns:a16="http://schemas.microsoft.com/office/drawing/2014/main" id="{3A5976FD-ABC0-A7B3-7FA7-10748BB25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225" y="1674813"/>
            <a:ext cx="4210050" cy="1190625"/>
          </a:xfrm>
          <a:prstGeom prst="rect">
            <a:avLst/>
          </a:prstGeom>
        </p:spPr>
      </p:pic>
      <p:pic>
        <p:nvPicPr>
          <p:cNvPr id="5" name="Content Placeholder 4" descr="A sign on a brick wall&#10;&#10;Description automatically generated">
            <a:extLst>
              <a:ext uri="{FF2B5EF4-FFF2-40B4-BE49-F238E27FC236}">
                <a16:creationId xmlns:a16="http://schemas.microsoft.com/office/drawing/2014/main" id="{9EF83EC3-B990-069E-59A7-B149665788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225" y="2924175"/>
            <a:ext cx="4210050" cy="314325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C19972-6D3E-292A-F78C-A989B778A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Admiralty Interview Board</a:t>
            </a:r>
          </a:p>
        </p:txBody>
      </p:sp>
    </p:spTree>
    <p:extLst>
      <p:ext uri="{BB962C8B-B14F-4D97-AF65-F5344CB8AC3E}">
        <p14:creationId xmlns:p14="http://schemas.microsoft.com/office/powerpoint/2010/main" val="1438184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DC07B27-4E3C-4BCF-ABDB-6AA72857C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19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3D11BE6-2A04-4DBB-842D-88602B5E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12437"/>
            <a:ext cx="11713464" cy="6844063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0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A05E02A-9AA9-45EC-B87B-B46F043F3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" y="2724072"/>
            <a:ext cx="12192008" cy="4114801"/>
          </a:xfrm>
          <a:prstGeom prst="rect">
            <a:avLst/>
          </a:prstGeom>
          <a:gradFill>
            <a:gsLst>
              <a:gs pos="30000">
                <a:schemeClr val="accent1">
                  <a:lumMod val="75000"/>
                  <a:alpha val="19000"/>
                </a:schemeClr>
              </a:gs>
              <a:gs pos="100000">
                <a:schemeClr val="accent1">
                  <a:alpha val="24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E91EDBA-E8E0-4575-8147-B70034521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09672" y="1716338"/>
            <a:ext cx="6858003" cy="3422328"/>
          </a:xfrm>
          <a:prstGeom prst="rect">
            <a:avLst/>
          </a:prstGeom>
          <a:gradFill>
            <a:gsLst>
              <a:gs pos="0">
                <a:schemeClr val="accent1">
                  <a:alpha val="52000"/>
                </a:schemeClr>
              </a:gs>
              <a:gs pos="76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1CA14D-0497-8BB6-0AE2-FAA23E2C3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236" y="559703"/>
            <a:ext cx="9867331" cy="116749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</a:rPr>
              <a:t>Britannia Royal Naval College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FEE4473-A122-4E96-8C31-B4C5AAA27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123" y="2706446"/>
            <a:ext cx="12191997" cy="3711900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92000">
                <a:schemeClr val="accent1">
                  <a:lumMod val="75000"/>
                  <a:alpha val="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long room with many tables and chairs&#10;&#10;Description automatically generated">
            <a:extLst>
              <a:ext uri="{FF2B5EF4-FFF2-40B4-BE49-F238E27FC236}">
                <a16:creationId xmlns:a16="http://schemas.microsoft.com/office/drawing/2014/main" id="{FFCF109E-E70F-7C0D-A92F-EE1580EB62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6" r="10768" b="-1"/>
          <a:stretch/>
        </p:blipFill>
        <p:spPr>
          <a:xfrm>
            <a:off x="977357" y="2132099"/>
            <a:ext cx="3129678" cy="3218041"/>
          </a:xfrm>
          <a:prstGeom prst="rect">
            <a:avLst/>
          </a:prstGeom>
        </p:spPr>
      </p:pic>
      <p:pic>
        <p:nvPicPr>
          <p:cNvPr id="5" name="Content Placeholder 4" descr="A group of people in uniform marching in front of a building&#10;&#10;Description automatically generated">
            <a:extLst>
              <a:ext uri="{FF2B5EF4-FFF2-40B4-BE49-F238E27FC236}">
                <a16:creationId xmlns:a16="http://schemas.microsoft.com/office/drawing/2014/main" id="{D91A5E2B-1C3F-28CE-34C4-5F9825973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9" r="19243" b="2"/>
          <a:stretch/>
        </p:blipFill>
        <p:spPr>
          <a:xfrm>
            <a:off x="4510584" y="2167636"/>
            <a:ext cx="3179928" cy="3146966"/>
          </a:xfrm>
          <a:prstGeom prst="rect">
            <a:avLst/>
          </a:prstGeom>
        </p:spPr>
      </p:pic>
      <p:pic>
        <p:nvPicPr>
          <p:cNvPr id="13" name="Picture 12" descr="A landscape with rocks and grass&#10;&#10;Description automatically generated">
            <a:extLst>
              <a:ext uri="{FF2B5EF4-FFF2-40B4-BE49-F238E27FC236}">
                <a16:creationId xmlns:a16="http://schemas.microsoft.com/office/drawing/2014/main" id="{873A100F-58F6-2660-4237-18CE3EF82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841" y="2663919"/>
            <a:ext cx="3179927" cy="21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0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032AA0-3119-7380-1821-337BB1610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“Gap year”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EDB3E-3E76-6325-B9EE-2599291E0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GB" sz="2200" dirty="0"/>
              <a:t>6 months off after house jobs</a:t>
            </a:r>
          </a:p>
          <a:p>
            <a:r>
              <a:rPr lang="en-GB" sz="2200" dirty="0"/>
              <a:t>London interview - question</a:t>
            </a:r>
          </a:p>
          <a:p>
            <a:r>
              <a:rPr lang="en-GB" sz="2200" dirty="0"/>
              <a:t>Travelling</a:t>
            </a:r>
          </a:p>
          <a:p>
            <a:r>
              <a:rPr lang="en-GB" sz="2200" dirty="0"/>
              <a:t>Offered time to the Navy</a:t>
            </a:r>
          </a:p>
          <a:p>
            <a:r>
              <a:rPr lang="en-GB" sz="2200" dirty="0"/>
              <a:t>Medical workforce gaps</a:t>
            </a:r>
          </a:p>
          <a:p>
            <a:endParaRPr lang="en-GB" sz="2200" dirty="0"/>
          </a:p>
        </p:txBody>
      </p:sp>
      <p:pic>
        <p:nvPicPr>
          <p:cNvPr id="5" name="Picture 4" descr="A aircraft carrier on a beach&#10;&#10;Description automatically generated">
            <a:extLst>
              <a:ext uri="{FF2B5EF4-FFF2-40B4-BE49-F238E27FC236}">
                <a16:creationId xmlns:a16="http://schemas.microsoft.com/office/drawing/2014/main" id="{A3374E4A-7442-EA54-ADC2-291148CE34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01057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C4A34D-0B53-C43F-CCA3-FB4490E4D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Appointer</a:t>
            </a:r>
          </a:p>
        </p:txBody>
      </p:sp>
      <p:pic>
        <p:nvPicPr>
          <p:cNvPr id="5" name="Content Placeholder 4" descr="A helicopter flying over a submarine">
            <a:extLst>
              <a:ext uri="{FF2B5EF4-FFF2-40B4-BE49-F238E27FC236}">
                <a16:creationId xmlns:a16="http://schemas.microsoft.com/office/drawing/2014/main" id="{F8E2603A-3B57-244D-3E00-6655658E9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16" y="885073"/>
            <a:ext cx="6780700" cy="508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38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D772198-D120-3B21-B18B-33935A28C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170" b="1"/>
          <a:stretch/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40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EBFCD5-5356-4326-8D39-8235A46CD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0809" y="1187311"/>
            <a:ext cx="5089552" cy="4483379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6814848-248A-47DD-88E0-95099D951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301" y="1178924"/>
            <a:ext cx="5089552" cy="4483379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8BDA89-0D2C-4C4E-99F6-D7A220FE4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3787" y="1130846"/>
            <a:ext cx="5039475" cy="443926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aphic 38">
            <a:extLst>
              <a:ext uri="{FF2B5EF4-FFF2-40B4-BE49-F238E27FC236}">
                <a16:creationId xmlns:a16="http://schemas.microsoft.com/office/drawing/2014/main" id="{6B67BE95-96EF-433C-9F29-B0732AA6B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040" y="1424181"/>
            <a:ext cx="1355538" cy="503582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D324976-1596-4B76-A61C-5626816B24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44DEF24-FB22-48A2-8257-B97AD7E1AA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Graphic 212">
            <a:extLst>
              <a:ext uri="{FF2B5EF4-FFF2-40B4-BE49-F238E27FC236}">
                <a16:creationId xmlns:a16="http://schemas.microsoft.com/office/drawing/2014/main" id="{7CE98B01-ED41-482F-AFA1-19C7FA7C0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502" y="629793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3" name="Graphic 212">
            <a:extLst>
              <a:ext uri="{FF2B5EF4-FFF2-40B4-BE49-F238E27FC236}">
                <a16:creationId xmlns:a16="http://schemas.microsoft.com/office/drawing/2014/main" id="{B9CABDD0-8DF6-4974-A224-9A2A81778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502" y="629793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35" name="Graphic 4">
            <a:extLst>
              <a:ext uri="{FF2B5EF4-FFF2-40B4-BE49-F238E27FC236}">
                <a16:creationId xmlns:a16="http://schemas.microsoft.com/office/drawing/2014/main" id="{D6E8B984-55B9-4A62-A043-997D00F0A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32680" y="5188771"/>
            <a:ext cx="1076787" cy="1076789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4FAF4A8-82EB-4F6F-B601-43EBF0BD12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6F2473F-E069-4558-9B41-E285BBE03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C9A4A76-2C9F-486C-9663-6A30A022D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8431DC7-D4CB-479A-AFA4-5B0C597A2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755DA1-6F28-4612-A4A7-B915468C6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616ED79-5475-49E6-A5FE-8D9DB12FB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1DCEB47-7140-4682-8DBF-7667BE28F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A931BD3-5A56-42F2-B6B5-647B28D1C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20E4C8E-4190-498D-9556-6DA668A81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4B2F30F-0B57-4D60-A087-CD6A471F68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C5E8C73-ED41-4214-AEE6-3C5F49384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1F94534-FE3E-476C-870B-E714E4A66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DE6C1B0-4D58-4937-B2B7-B1207CA18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F42742F-274F-0DAF-6530-63012801F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1619"/>
            <a:ext cx="4905401" cy="4042196"/>
          </a:xfrm>
        </p:spPr>
        <p:txBody>
          <a:bodyPr>
            <a:normAutofit/>
          </a:bodyPr>
          <a:lstStyle/>
          <a:p>
            <a:pPr algn="ctr"/>
            <a:r>
              <a:rPr lang="en-GB">
                <a:solidFill>
                  <a:schemeClr val="bg1"/>
                </a:solidFill>
              </a:rPr>
              <a:t>What’s the point?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8226A-C35A-FB8A-4128-20BE69F8D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270" y="1130846"/>
            <a:ext cx="49747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>
                <a:solidFill>
                  <a:schemeClr val="bg1"/>
                </a:solidFill>
                <a:effectLst/>
                <a:latin typeface="Google Sans"/>
              </a:rPr>
              <a:t>“Designed to hunt out and destroy enemy submarines and surface ships, the Trafalgar Class have gradually been adapted to perform other roles, including covert surveillance and inshore reconnaissance.</a:t>
            </a:r>
          </a:p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Google Sans"/>
              </a:rPr>
              <a:t>- Royal Navy website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73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D08E16-C2A7-BD1C-73AC-A8A408FE6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087438"/>
            <a:ext cx="3325813" cy="10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B3A993-AAEE-64F4-56E5-20435A83F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2235200"/>
            <a:ext cx="3325813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ABE8C9-2C63-4C55-206B-08AD24803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437063"/>
            <a:ext cx="3325813" cy="13287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12B5EB-80EF-7966-1FBA-451BB54F9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1563" y="1087438"/>
            <a:ext cx="3803650" cy="25050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FA5884-07E5-091F-391D-ED78ADCD5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563" y="3649663"/>
            <a:ext cx="3803650" cy="21145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BFDC7E-6B51-9EA4-7FD8-605DCD5D4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Undersea technologies</a:t>
            </a:r>
          </a:p>
        </p:txBody>
      </p:sp>
    </p:spTree>
    <p:extLst>
      <p:ext uri="{BB962C8B-B14F-4D97-AF65-F5344CB8AC3E}">
        <p14:creationId xmlns:p14="http://schemas.microsoft.com/office/powerpoint/2010/main" val="1387723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5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ook cover with a person in the water&#10;&#10;Description automatically generated">
            <a:extLst>
              <a:ext uri="{FF2B5EF4-FFF2-40B4-BE49-F238E27FC236}">
                <a16:creationId xmlns:a16="http://schemas.microsoft.com/office/drawing/2014/main" id="{409B781C-23F7-9092-4505-DE024C489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7" y="643467"/>
            <a:ext cx="3635120" cy="55710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F71C11B-3106-A83C-9959-BEC0D819E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0" y="864108"/>
            <a:ext cx="5129784" cy="512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75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F1AE97-9AD6-C3F5-B3C4-A52C4044AD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2" r="31045" b="7278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4468CE-661E-D7BC-9C44-F9737598C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GB" sz="2800">
                <a:solidFill>
                  <a:schemeClr val="bg1"/>
                </a:solidFill>
              </a:rPr>
              <a:t>Submarine Medical Officer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1B7C1-E769-9612-23CC-9CACFCB32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en-GB" sz="1700" dirty="0">
                <a:solidFill>
                  <a:schemeClr val="bg1"/>
                </a:solidFill>
              </a:rPr>
              <a:t>Responsible for physical (and dental) health of all  on board</a:t>
            </a:r>
          </a:p>
          <a:p>
            <a:r>
              <a:rPr lang="en-GB" sz="1700" dirty="0">
                <a:solidFill>
                  <a:schemeClr val="bg1"/>
                </a:solidFill>
              </a:rPr>
              <a:t>MO, </a:t>
            </a:r>
            <a:r>
              <a:rPr lang="en-GB" sz="1700" dirty="0" err="1">
                <a:solidFill>
                  <a:schemeClr val="bg1"/>
                </a:solidFill>
              </a:rPr>
              <a:t>QuizzO</a:t>
            </a:r>
            <a:r>
              <a:rPr lang="en-GB" sz="1700" dirty="0">
                <a:solidFill>
                  <a:schemeClr val="bg1"/>
                </a:solidFill>
              </a:rPr>
              <a:t>, SLJO</a:t>
            </a:r>
          </a:p>
          <a:p>
            <a:r>
              <a:rPr lang="en-GB" sz="1700" dirty="0">
                <a:solidFill>
                  <a:schemeClr val="bg1"/>
                </a:solidFill>
              </a:rPr>
              <a:t>Initial flurry of activity, control room duties, infection, scabies</a:t>
            </a:r>
          </a:p>
          <a:p>
            <a:r>
              <a:rPr lang="en-GB" sz="1700" dirty="0">
                <a:solidFill>
                  <a:schemeClr val="bg1"/>
                </a:solidFill>
              </a:rPr>
              <a:t>Atmospheric monitoring and secondary coolant water monitoring</a:t>
            </a:r>
          </a:p>
          <a:p>
            <a:r>
              <a:rPr lang="en-GB" sz="1700" dirty="0">
                <a:solidFill>
                  <a:schemeClr val="bg1"/>
                </a:solidFill>
              </a:rPr>
              <a:t>Missed research opportunity</a:t>
            </a:r>
          </a:p>
          <a:p>
            <a:endParaRPr lang="en-GB" sz="1700" dirty="0">
              <a:solidFill>
                <a:schemeClr val="bg1"/>
              </a:solidFill>
            </a:endParaRPr>
          </a:p>
          <a:p>
            <a:endParaRPr lang="en-GB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256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F0BAAE-A095-56D9-B367-EB376C9FD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386" b="6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4A3556-7692-1B19-46E8-C64DF7D0E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Back to reality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52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7C85-620D-5D08-B5AF-2E9E8F035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2903" y="949325"/>
            <a:ext cx="8071706" cy="2387600"/>
          </a:xfrm>
        </p:spPr>
        <p:txBody>
          <a:bodyPr>
            <a:normAutofit/>
          </a:bodyPr>
          <a:lstStyle/>
          <a:p>
            <a:pPr algn="l"/>
            <a:r>
              <a:rPr lang="en-GB" sz="5600">
                <a:solidFill>
                  <a:schemeClr val="bg1"/>
                </a:solidFill>
              </a:rPr>
              <a:t>Stethoscopes, Submarines and Psychiatry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95434-984B-8DB4-A4BC-0B4C5EFF9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2902" y="3429000"/>
            <a:ext cx="8071697" cy="165576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GB" sz="3500" dirty="0">
                <a:solidFill>
                  <a:schemeClr val="bg1"/>
                </a:solidFill>
              </a:rPr>
              <a:t>A journey from periscope to Clinical Director and the gig economy</a:t>
            </a:r>
          </a:p>
          <a:p>
            <a:pPr algn="l"/>
            <a:endParaRPr lang="en-GB" sz="2200" dirty="0">
              <a:solidFill>
                <a:schemeClr val="bg1"/>
              </a:solidFill>
            </a:endParaRPr>
          </a:p>
          <a:p>
            <a:pPr algn="l"/>
            <a:r>
              <a:rPr lang="en-GB" sz="2600" dirty="0">
                <a:solidFill>
                  <a:schemeClr val="bg1"/>
                </a:solidFill>
              </a:rPr>
              <a:t>Dr Nicholas Taylor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5285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6252485"/>
            <a:ext cx="121920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693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9BADD2-4B3E-7B3B-F627-C87DC6B8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n-GB">
                <a:solidFill>
                  <a:schemeClr val="bg1"/>
                </a:solidFill>
              </a:rPr>
              <a:t>Brief diversion from psychiatry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25F16-33E8-2B89-2DC0-40AE9FCA7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Navy – trauma focussed</a:t>
            </a:r>
          </a:p>
          <a:p>
            <a:r>
              <a:rPr lang="en-GB" dirty="0">
                <a:solidFill>
                  <a:schemeClr val="bg1"/>
                </a:solidFill>
              </a:rPr>
              <a:t>A&amp;E – London – interview - suturing and fixing</a:t>
            </a:r>
          </a:p>
          <a:p>
            <a:r>
              <a:rPr lang="en-GB" dirty="0">
                <a:solidFill>
                  <a:schemeClr val="bg1"/>
                </a:solidFill>
              </a:rPr>
              <a:t>Future wife – plastic surgery</a:t>
            </a:r>
          </a:p>
          <a:p>
            <a:r>
              <a:rPr lang="en-GB" dirty="0">
                <a:solidFill>
                  <a:schemeClr val="bg1"/>
                </a:solidFill>
              </a:rPr>
              <a:t>Orthopaedics - delightful</a:t>
            </a:r>
          </a:p>
          <a:p>
            <a:r>
              <a:rPr lang="en-GB" dirty="0">
                <a:solidFill>
                  <a:schemeClr val="bg1"/>
                </a:solidFill>
              </a:rPr>
              <a:t>Realisation</a:t>
            </a:r>
          </a:p>
          <a:p>
            <a:r>
              <a:rPr lang="en-GB" dirty="0">
                <a:solidFill>
                  <a:schemeClr val="bg1"/>
                </a:solidFill>
              </a:rPr>
              <a:t>Psychiatry training application – Birmingham &amp; Oxford</a:t>
            </a: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541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BD66DF-0BAF-C187-3324-8BDD7A689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Psychiatry training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BE1DF-29B6-F7C5-F921-AE78F3A99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GB" sz="2200" dirty="0"/>
              <a:t>Old age psychiatry</a:t>
            </a:r>
          </a:p>
          <a:p>
            <a:r>
              <a:rPr lang="en-GB" sz="2200" dirty="0"/>
              <a:t>Text from friend…</a:t>
            </a:r>
          </a:p>
          <a:p>
            <a:r>
              <a:rPr lang="en-GB" sz="2200" dirty="0"/>
              <a:t>General adult</a:t>
            </a:r>
          </a:p>
          <a:p>
            <a:r>
              <a:rPr lang="en-GB" sz="2200" dirty="0"/>
              <a:t>First forensic on call…</a:t>
            </a:r>
          </a:p>
          <a:p>
            <a:r>
              <a:rPr lang="en-GB" sz="2200" dirty="0"/>
              <a:t>Forensic psychiatry</a:t>
            </a:r>
          </a:p>
          <a:p>
            <a:r>
              <a:rPr lang="en-GB" sz="2200" dirty="0"/>
              <a:t>Learning disability</a:t>
            </a:r>
          </a:p>
          <a:p>
            <a:r>
              <a:rPr lang="en-GB" sz="2200" dirty="0"/>
              <a:t>CAMHS</a:t>
            </a:r>
          </a:p>
          <a:p>
            <a:endParaRPr lang="en-GB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947195-B12B-1753-2985-2042136FB5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8" r="2858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7388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55EFD3-2171-2C32-3D67-9A6308FB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en-GB" sz="4800"/>
              <a:t>Forensic psychiatry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647E62A-5E43-4DD0-1D15-E7D3467718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730181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59913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F04A26-815F-CAE5-69EA-5DB67C5A1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400"/>
              <a:t>Typical case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B0A330F-27FD-51E8-8F58-7F6C84C5B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704823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6114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D504E-03BC-C03E-E606-41653BF32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Forensic psychiatry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40B90-2C50-ECFC-6412-086A5A27B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Often schizophrenia, schizoaffective disorder, bipolar AD</a:t>
            </a:r>
          </a:p>
          <a:p>
            <a:r>
              <a:rPr lang="en-GB" dirty="0"/>
              <a:t>Depressed people stay at home and lack motivation</a:t>
            </a:r>
          </a:p>
          <a:p>
            <a:r>
              <a:rPr lang="en-GB" dirty="0"/>
              <a:t>OCD and anxiety – rules bound, too worried</a:t>
            </a:r>
          </a:p>
          <a:p>
            <a:r>
              <a:rPr lang="en-GB" dirty="0"/>
              <a:t>History and examination</a:t>
            </a:r>
          </a:p>
          <a:p>
            <a:r>
              <a:rPr lang="en-GB" dirty="0"/>
              <a:t>Psychopathology – voices, delusions, etc</a:t>
            </a:r>
          </a:p>
          <a:p>
            <a:r>
              <a:rPr lang="en-GB" dirty="0"/>
              <a:t>Psychopharmacology</a:t>
            </a:r>
          </a:p>
          <a:p>
            <a:r>
              <a:rPr lang="en-GB" dirty="0"/>
              <a:t>Physical comorbidities</a:t>
            </a:r>
          </a:p>
        </p:txBody>
      </p:sp>
    </p:spTree>
    <p:extLst>
      <p:ext uri="{BB962C8B-B14F-4D97-AF65-F5344CB8AC3E}">
        <p14:creationId xmlns:p14="http://schemas.microsoft.com/office/powerpoint/2010/main" val="2274602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1C899-E82D-576C-11A7-C8D1D9567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Unique specialty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0BA2C5-CC82-25DD-CF57-3253D6FCBCD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0814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C40813-E30D-DE1C-D632-806785AE6B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7586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C9EC69-5B0D-13E2-CBB4-5D3D704A1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77" y="4840306"/>
            <a:ext cx="5879750" cy="162763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Need to understand patient’s view and beliefs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CFD653-C030-1312-D98F-92651B188D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57" b="23660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41304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3192F-A1C8-CC25-28D9-B217B5EA3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1AC8C-0342-839C-4522-06763630B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GB" sz="2400"/>
              <a:t>Psychopathology - diagnosis</a:t>
            </a:r>
          </a:p>
          <a:p>
            <a:r>
              <a:rPr lang="en-GB" sz="2400"/>
              <a:t>Understand in context of:</a:t>
            </a:r>
          </a:p>
          <a:p>
            <a:pPr lvl="1"/>
            <a:r>
              <a:rPr lang="en-GB" dirty="0"/>
              <a:t>Culture</a:t>
            </a:r>
          </a:p>
          <a:p>
            <a:pPr lvl="1"/>
            <a:r>
              <a:rPr lang="en-GB" dirty="0"/>
              <a:t>Religion</a:t>
            </a:r>
          </a:p>
          <a:p>
            <a:pPr lvl="1"/>
            <a:r>
              <a:rPr lang="en-GB" dirty="0"/>
              <a:t>Social</a:t>
            </a:r>
          </a:p>
          <a:p>
            <a:pPr lvl="1"/>
            <a:r>
              <a:rPr lang="en-GB" dirty="0"/>
              <a:t>Substances/alcohol</a:t>
            </a:r>
          </a:p>
          <a:p>
            <a:pPr lvl="1"/>
            <a:r>
              <a:rPr lang="en-GB" dirty="0"/>
              <a:t>Economic</a:t>
            </a:r>
          </a:p>
          <a:p>
            <a:pPr lvl="1"/>
            <a:r>
              <a:rPr lang="en-GB" dirty="0"/>
              <a:t>Relationships</a:t>
            </a:r>
          </a:p>
          <a:p>
            <a:pPr lvl="1"/>
            <a:r>
              <a:rPr lang="en-GB" dirty="0"/>
              <a:t>Criminal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661877-FE2C-BA1C-5CD3-142519739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GB" sz="2400"/>
              <a:t>Understand:</a:t>
            </a:r>
          </a:p>
          <a:p>
            <a:pPr lvl="1"/>
            <a:r>
              <a:rPr lang="en-GB" dirty="0"/>
              <a:t>Risk</a:t>
            </a:r>
          </a:p>
          <a:p>
            <a:pPr lvl="1"/>
            <a:r>
              <a:rPr lang="en-GB" dirty="0"/>
              <a:t>Management</a:t>
            </a:r>
          </a:p>
          <a:p>
            <a:pPr lvl="1"/>
            <a:r>
              <a:rPr lang="en-GB" dirty="0"/>
              <a:t>How this fits with the law</a:t>
            </a:r>
          </a:p>
        </p:txBody>
      </p:sp>
    </p:spTree>
    <p:extLst>
      <p:ext uri="{BB962C8B-B14F-4D97-AF65-F5344CB8AC3E}">
        <p14:creationId xmlns:p14="http://schemas.microsoft.com/office/powerpoint/2010/main" val="1298896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EF085B8-A2C0-4A6F-B663-CCC56F3CD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2658F6D6-96E0-421A-96D6-3DF404008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CF62545-93A0-4FD5-9B48-48DCA794C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973A59-1AB9-6BA2-29EE-40C988927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Hospital and/or custody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D5B79-F10D-2F50-BFF4-C7F4537542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0833"/>
            <a:ext cx="5096934" cy="4166130"/>
          </a:xfrm>
        </p:spPr>
        <p:txBody>
          <a:bodyPr>
            <a:normAutofit/>
          </a:bodyPr>
          <a:lstStyle/>
          <a:p>
            <a:r>
              <a:rPr lang="en-GB" dirty="0"/>
              <a:t>Prison sentence</a:t>
            </a:r>
          </a:p>
          <a:p>
            <a:r>
              <a:rPr lang="en-GB" dirty="0"/>
              <a:t>Can be indeterminate/life</a:t>
            </a:r>
          </a:p>
          <a:p>
            <a:r>
              <a:rPr lang="en-GB" dirty="0"/>
              <a:t>Hybrid Order (S45A of MHA)</a:t>
            </a:r>
          </a:p>
          <a:p>
            <a:r>
              <a:rPr lang="en-GB" dirty="0"/>
              <a:t>S37 Hospital Order</a:t>
            </a:r>
          </a:p>
          <a:p>
            <a:r>
              <a:rPr lang="en-GB" dirty="0"/>
              <a:t>S41 Restriction Order</a:t>
            </a:r>
          </a:p>
          <a:p>
            <a:r>
              <a:rPr lang="en-GB" dirty="0"/>
              <a:t>Mental Health Act 1983</a:t>
            </a:r>
          </a:p>
          <a:p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6332A-75EB-8111-ED75-3D0E56B30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866" y="2010833"/>
            <a:ext cx="5096933" cy="4166130"/>
          </a:xfrm>
        </p:spPr>
        <p:txBody>
          <a:bodyPr>
            <a:normAutofit/>
          </a:bodyPr>
          <a:lstStyle/>
          <a:p>
            <a:r>
              <a:rPr lang="en-GB" dirty="0"/>
              <a:t>Problems</a:t>
            </a:r>
          </a:p>
          <a:p>
            <a:r>
              <a:rPr lang="en-GB" dirty="0"/>
              <a:t>Prison sentence for someone who really needs treatment</a:t>
            </a:r>
          </a:p>
          <a:p>
            <a:r>
              <a:rPr lang="en-GB" dirty="0"/>
              <a:t>Hospital Order for someone whose risks don’t respond to/engage in treatment</a:t>
            </a:r>
          </a:p>
          <a:p>
            <a:r>
              <a:rPr lang="en-GB" dirty="0"/>
              <a:t>First time – bad</a:t>
            </a:r>
          </a:p>
          <a:p>
            <a:r>
              <a:rPr lang="en-GB" dirty="0"/>
              <a:t>Second time - catastrophic</a:t>
            </a:r>
          </a:p>
        </p:txBody>
      </p:sp>
    </p:spTree>
    <p:extLst>
      <p:ext uri="{BB962C8B-B14F-4D97-AF65-F5344CB8AC3E}">
        <p14:creationId xmlns:p14="http://schemas.microsoft.com/office/powerpoint/2010/main" val="541461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6337FB-B295-A92B-F250-EE35C83A4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Success and failures in MSU treatment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A443B-78B8-84B8-C3FE-6752578B5A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79" y="2688336"/>
            <a:ext cx="4498848" cy="35844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Success = discharge to low secure or community</a:t>
            </a:r>
          </a:p>
          <a:p>
            <a:r>
              <a:rPr lang="en-US" sz="2400" dirty="0"/>
              <a:t>Failure = high secure transfer or prison</a:t>
            </a:r>
          </a:p>
          <a:p>
            <a:r>
              <a:rPr lang="en-US" sz="2400" dirty="0"/>
              <a:t>Real failure = harm to patient or others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084D16-18DB-55D5-8734-63D7530EC9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5358" r="2" b="2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0481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65A93D-65FB-2525-822A-AEE6AB5B0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en-GB">
                <a:solidFill>
                  <a:schemeClr val="tx1">
                    <a:lumMod val="85000"/>
                    <a:lumOff val="15000"/>
                  </a:schemeClr>
                </a:solidFill>
              </a:rPr>
              <a:t>Why am I here?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21B448-A14B-5BE0-A493-46247E05CD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87" r="35816" b="2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45CBE-C893-39C7-53AC-915960D6D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66" y="2147357"/>
            <a:ext cx="3810000" cy="4101042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When invited in the summer – Clinical Director of Arnold Lodge</a:t>
            </a:r>
          </a:p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100 beds in Humberstone</a:t>
            </a:r>
          </a:p>
          <a:p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Forensic psychiatry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D3C3D6-6668-00E6-BDEC-E328D0A785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82" r="8985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24899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F24D38-B79E-44B4-830E-043F45D9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758E07-1644-4A95-A34D-459C3ECB6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742"/>
            <a:ext cx="10515600" cy="13255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Beyond the clinical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C469874-256B-45B3-A79C-7591B4BA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17F77-098F-4B8C-9E07-1E7984EA25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66345"/>
            <a:ext cx="5097780" cy="3910617"/>
          </a:xfrm>
        </p:spPr>
        <p:txBody>
          <a:bodyPr>
            <a:normAutofit/>
          </a:bodyPr>
          <a:lstStyle/>
          <a:p>
            <a:r>
              <a:rPr lang="en-GB" sz="2400" b="1">
                <a:solidFill>
                  <a:srgbClr val="FFFFFF"/>
                </a:solidFill>
              </a:rPr>
              <a:t>Education</a:t>
            </a:r>
          </a:p>
          <a:p>
            <a:r>
              <a:rPr lang="en-GB" sz="2400">
                <a:solidFill>
                  <a:srgbClr val="FFFFFF"/>
                </a:solidFill>
              </a:rPr>
              <a:t>Organise and give lectures/ courses</a:t>
            </a:r>
          </a:p>
          <a:p>
            <a:r>
              <a:rPr lang="en-GB" sz="2400">
                <a:solidFill>
                  <a:srgbClr val="FFFFFF"/>
                </a:solidFill>
              </a:rPr>
              <a:t>MRCPsych course</a:t>
            </a:r>
          </a:p>
          <a:p>
            <a:r>
              <a:rPr lang="en-GB" sz="2400">
                <a:solidFill>
                  <a:srgbClr val="FFFFFF"/>
                </a:solidFill>
              </a:rPr>
              <a:t>Psychology PhD</a:t>
            </a:r>
          </a:p>
          <a:p>
            <a:r>
              <a:rPr lang="en-GB" sz="2400">
                <a:solidFill>
                  <a:srgbClr val="FFFFFF"/>
                </a:solidFill>
              </a:rPr>
              <a:t>Undergraduate</a:t>
            </a:r>
          </a:p>
          <a:p>
            <a:r>
              <a:rPr lang="en-GB" sz="2400">
                <a:solidFill>
                  <a:srgbClr val="FFFFFF"/>
                </a:solidFill>
              </a:rPr>
              <a:t>OSCE</a:t>
            </a:r>
          </a:p>
          <a:p>
            <a:r>
              <a:rPr lang="en-GB" sz="2400">
                <a:solidFill>
                  <a:srgbClr val="FFFFFF"/>
                </a:solidFill>
              </a:rPr>
              <a:t>Personal tutor</a:t>
            </a:r>
          </a:p>
          <a:p>
            <a:r>
              <a:rPr lang="en-GB" sz="2400">
                <a:solidFill>
                  <a:srgbClr val="FFFFFF"/>
                </a:solidFill>
              </a:rPr>
              <a:t>Royal College - curriculum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E8327-2517-856E-32F7-EEA720B99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266345"/>
            <a:ext cx="5097780" cy="3910618"/>
          </a:xfrm>
        </p:spPr>
        <p:txBody>
          <a:bodyPr>
            <a:normAutofit/>
          </a:bodyPr>
          <a:lstStyle/>
          <a:p>
            <a:r>
              <a:rPr lang="en-GB" sz="2400" b="1">
                <a:solidFill>
                  <a:srgbClr val="FFFFFF"/>
                </a:solidFill>
              </a:rPr>
              <a:t>Management</a:t>
            </a:r>
          </a:p>
          <a:p>
            <a:r>
              <a:rPr lang="en-GB" sz="2400">
                <a:solidFill>
                  <a:srgbClr val="FFFFFF"/>
                </a:solidFill>
              </a:rPr>
              <a:t>Sometimes worked towards</a:t>
            </a:r>
          </a:p>
          <a:p>
            <a:r>
              <a:rPr lang="en-GB" sz="2400">
                <a:solidFill>
                  <a:srgbClr val="FFFFFF"/>
                </a:solidFill>
              </a:rPr>
              <a:t>Sometimes by necessity</a:t>
            </a:r>
          </a:p>
          <a:p>
            <a:r>
              <a:rPr lang="en-GB" sz="2400">
                <a:solidFill>
                  <a:srgbClr val="FFFFFF"/>
                </a:solidFill>
              </a:rPr>
              <a:t>Specific project</a:t>
            </a:r>
          </a:p>
          <a:p>
            <a:r>
              <a:rPr lang="en-GB" sz="2400">
                <a:solidFill>
                  <a:srgbClr val="FFFFFF"/>
                </a:solidFill>
              </a:rPr>
              <a:t>Lead clinician</a:t>
            </a:r>
          </a:p>
          <a:p>
            <a:r>
              <a:rPr lang="en-GB" sz="2400">
                <a:solidFill>
                  <a:srgbClr val="FFFFFF"/>
                </a:solidFill>
              </a:rPr>
              <a:t>Appraiser</a:t>
            </a:r>
          </a:p>
          <a:p>
            <a:r>
              <a:rPr lang="en-GB" sz="2400">
                <a:solidFill>
                  <a:srgbClr val="FFFFFF"/>
                </a:solidFill>
              </a:rPr>
              <a:t>Clinical/Medical Director</a:t>
            </a:r>
          </a:p>
          <a:p>
            <a:endParaRPr lang="en-GB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465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8515DC8-3701-44EB-999C-D5402B90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152" y="0"/>
            <a:ext cx="8981524" cy="6858000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BEFEE5-1571-49CA-1450-CDFFECDF3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017" y="951129"/>
            <a:ext cx="10007966" cy="1325563"/>
          </a:xfrm>
        </p:spPr>
        <p:txBody>
          <a:bodyPr>
            <a:normAutofit/>
          </a:bodyPr>
          <a:lstStyle/>
          <a:p>
            <a:pPr algn="ctr"/>
            <a:r>
              <a:rPr lang="en-GB" sz="4000"/>
              <a:t>Clinical Director – Arnold Lodge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A6413-2A8F-D7CD-A739-30B5A2950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8192" y="2715659"/>
            <a:ext cx="3925492" cy="3461304"/>
          </a:xfrm>
        </p:spPr>
        <p:txBody>
          <a:bodyPr>
            <a:normAutofit/>
          </a:bodyPr>
          <a:lstStyle/>
          <a:p>
            <a:r>
              <a:rPr lang="en-GB" sz="2400" dirty="0"/>
              <a:t>My predecessor – 20 years</a:t>
            </a:r>
          </a:p>
          <a:p>
            <a:r>
              <a:rPr lang="en-GB" sz="2400" dirty="0"/>
              <a:t>Out for lunch</a:t>
            </a:r>
          </a:p>
          <a:p>
            <a:r>
              <a:rPr lang="en-GB" sz="2400" dirty="0"/>
              <a:t>Years of shadowing/leading</a:t>
            </a:r>
          </a:p>
          <a:p>
            <a:r>
              <a:rPr lang="en-GB" sz="2400" dirty="0"/>
              <a:t>Full support of colleagues</a:t>
            </a:r>
          </a:p>
          <a:p>
            <a:r>
              <a:rPr lang="en-GB" sz="2400" dirty="0"/>
              <a:t>Interview</a:t>
            </a:r>
          </a:p>
          <a:p>
            <a:r>
              <a:rPr lang="en-GB" sz="2400" dirty="0"/>
              <a:t>Started March 2020</a:t>
            </a:r>
          </a:p>
          <a:p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56E8B9-63DC-01E1-92D4-F51DEE072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6" y="2715659"/>
            <a:ext cx="3931319" cy="3461304"/>
          </a:xfrm>
        </p:spPr>
        <p:txBody>
          <a:bodyPr>
            <a:normAutofit/>
          </a:bodyPr>
          <a:lstStyle/>
          <a:p>
            <a:r>
              <a:rPr lang="en-GB" sz="2400" dirty="0"/>
              <a:t>Covid</a:t>
            </a:r>
          </a:p>
          <a:p>
            <a:r>
              <a:rPr lang="en-GB" sz="2400" dirty="0"/>
              <a:t>Life became simpler</a:t>
            </a:r>
          </a:p>
          <a:p>
            <a:r>
              <a:rPr lang="en-GB" sz="2400" dirty="0"/>
              <a:t>Keep everyone alive</a:t>
            </a:r>
          </a:p>
          <a:p>
            <a:r>
              <a:rPr lang="en-GB" sz="2400" dirty="0"/>
              <a:t>Governance and meetings disappeared</a:t>
            </a:r>
          </a:p>
          <a:p>
            <a:r>
              <a:rPr lang="en-GB" sz="2400" dirty="0"/>
              <a:t>Job done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34959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AF2F25-42A1-DA4A-878A-1842008A7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r>
              <a:rPr lang="en-GB" sz="3200">
                <a:solidFill>
                  <a:srgbClr val="FFFFFF"/>
                </a:solidFill>
              </a:rPr>
              <a:t>Post-covid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A69DE-C7DF-AF9E-4A5A-1E1BF08BA8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7698" y="1608667"/>
            <a:ext cx="3421958" cy="4501127"/>
          </a:xfrm>
        </p:spPr>
        <p:txBody>
          <a:bodyPr>
            <a:normAutofit/>
          </a:bodyPr>
          <a:lstStyle/>
          <a:p>
            <a:r>
              <a:rPr lang="en-GB" sz="2400" dirty="0"/>
              <a:t>System-wide changes</a:t>
            </a:r>
          </a:p>
          <a:p>
            <a:r>
              <a:rPr lang="en-GB" sz="2400" dirty="0"/>
              <a:t>Governance back with a vengeance</a:t>
            </a:r>
          </a:p>
          <a:p>
            <a:r>
              <a:rPr lang="en-GB" sz="2400" dirty="0"/>
              <a:t>New organisations</a:t>
            </a:r>
          </a:p>
          <a:p>
            <a:r>
              <a:rPr lang="en-GB" sz="2400" dirty="0"/>
              <a:t>Much reduced medical role</a:t>
            </a:r>
          </a:p>
          <a:p>
            <a:r>
              <a:rPr lang="en-GB" sz="2400" dirty="0"/>
              <a:t>Sole responsibility to joint to triumvirate to quadrumvir</a:t>
            </a:r>
          </a:p>
          <a:p>
            <a:r>
              <a:rPr lang="en-GB" sz="2400" dirty="0"/>
              <a:t>Still held responsibility for “clinical quality”</a:t>
            </a:r>
          </a:p>
          <a:p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EF5CC8-88AD-930E-B047-89A1B268F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9696" y="1608667"/>
            <a:ext cx="3421957" cy="4501127"/>
          </a:xfrm>
        </p:spPr>
        <p:txBody>
          <a:bodyPr>
            <a:normAutofit/>
          </a:bodyPr>
          <a:lstStyle/>
          <a:p>
            <a:r>
              <a:rPr lang="en-GB" sz="2400" dirty="0"/>
              <a:t>Responsibility without power</a:t>
            </a:r>
          </a:p>
          <a:p>
            <a:r>
              <a:rPr lang="en-GB" sz="2400" dirty="0"/>
              <a:t>Much reduced autonomy</a:t>
            </a:r>
          </a:p>
          <a:p>
            <a:r>
              <a:rPr lang="en-GB" sz="2400" dirty="0"/>
              <a:t>Enjoyment stopped – after 15 years as a consultant</a:t>
            </a:r>
          </a:p>
          <a:p>
            <a:r>
              <a:rPr lang="en-GB" sz="2400" dirty="0"/>
              <a:t>Thinking of other options</a:t>
            </a:r>
          </a:p>
        </p:txBody>
      </p:sp>
    </p:spTree>
    <p:extLst>
      <p:ext uri="{BB962C8B-B14F-4D97-AF65-F5344CB8AC3E}">
        <p14:creationId xmlns:p14="http://schemas.microsoft.com/office/powerpoint/2010/main" val="4203940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BA7ACA-6039-55A3-41A9-71BDBE35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903" y="949325"/>
            <a:ext cx="8071706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By coincidence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070F33-2C74-0AE9-6F72-8FD24056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2902" y="3429000"/>
            <a:ext cx="8071697" cy="1655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6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Pensions review – boring &amp; ?worthwhile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5285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6252485"/>
            <a:ext cx="121920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2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E265F3-CE4E-A9AF-3C9B-8CDFA17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Huge shift in perspective</a:t>
            </a: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FFB0F604-D31E-AB15-3485-CB68474DBC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08074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4129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4669C-B08A-8507-6F34-30375BCA7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 gig economy is a free market system in which temporary positions are common and organizations hire independent workers for short-term commitments. The term "gig" is a slang word for a job that lasts a specified period of time. Traditionally, the term was used by musicians to define a performance engagement.</a:t>
            </a:r>
            <a:endParaRPr lang="en-GB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678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B10FED4-B731-3AA6-599F-55C569BBE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GB" sz="4800">
                <a:solidFill>
                  <a:schemeClr val="bg1"/>
                </a:solidFill>
              </a:rPr>
              <a:t>Expert witness work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BDAB24C-4B5B-ABF0-0E9E-55F224E837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419087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9136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0C7F66-3438-32CD-4429-ECB9B17B41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BDEC94-B1C2-607F-7AD1-E4A6542EE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/>
              <a:t>Typical case</a:t>
            </a:r>
            <a:endParaRPr lang="en-GB" dirty="0"/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935493DB-C1D7-FF74-79A8-B94DF27FC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1813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22147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22D386-8CD1-6C15-F141-8A16B050D2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31850"/>
            <a:ext cx="10905066" cy="359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920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2F1B2-3BCA-0950-C0EF-A1E82A93A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Pros					Cons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621F8CC-BE37-EF4A-8B33-7C70A1EDB1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No boss/organisation</a:t>
            </a:r>
          </a:p>
          <a:p>
            <a:r>
              <a:rPr lang="en-GB" dirty="0"/>
              <a:t>No meetings</a:t>
            </a:r>
          </a:p>
          <a:p>
            <a:r>
              <a:rPr lang="en-GB" dirty="0"/>
              <a:t>No Trust IT systems</a:t>
            </a:r>
          </a:p>
          <a:p>
            <a:r>
              <a:rPr lang="en-GB" dirty="0"/>
              <a:t>Complete self-accountability</a:t>
            </a:r>
          </a:p>
          <a:p>
            <a:r>
              <a:rPr lang="en-GB" dirty="0"/>
              <a:t>Work = income</a:t>
            </a:r>
          </a:p>
          <a:p>
            <a:r>
              <a:rPr lang="en-GB" dirty="0"/>
              <a:t>No commute</a:t>
            </a:r>
          </a:p>
          <a:p>
            <a:r>
              <a:rPr lang="en-GB" dirty="0"/>
              <a:t>Vast autonomy</a:t>
            </a:r>
          </a:p>
          <a:p>
            <a:r>
              <a:rPr lang="en-GB" dirty="0"/>
              <a:t>Can say no</a:t>
            </a:r>
          </a:p>
          <a:p>
            <a:r>
              <a:rPr lang="en-GB" dirty="0"/>
              <a:t>Reduced responsibility – no patients</a:t>
            </a:r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37BE8C-7C7A-27F2-AA11-50B72D1E3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No (guaranteed) income</a:t>
            </a:r>
          </a:p>
          <a:p>
            <a:r>
              <a:rPr lang="en-GB" dirty="0"/>
              <a:t>No paid leave/holiday</a:t>
            </a:r>
          </a:p>
          <a:p>
            <a:r>
              <a:rPr lang="en-GB" dirty="0"/>
              <a:t>Work could dry up</a:t>
            </a:r>
          </a:p>
          <a:p>
            <a:r>
              <a:rPr lang="en-GB" dirty="0"/>
              <a:t>No colleagues</a:t>
            </a:r>
          </a:p>
          <a:p>
            <a:r>
              <a:rPr lang="en-GB" dirty="0"/>
              <a:t>Revalidation, etc. more difficult</a:t>
            </a:r>
          </a:p>
          <a:p>
            <a:r>
              <a:rPr lang="en-GB" dirty="0"/>
              <a:t>Admin/other support absent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43181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F7BD00-FC81-D4D5-F8F4-1C53F9C1B0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398C09-E925-5273-480A-6ED8740F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Audience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123218-6991-A141-65D2-C29CEF626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466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219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24097D-FD77-FCC7-FAB1-07CF580F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Week 3 Day 2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1828DF-66E1-32BF-27B3-D89E234F4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GB" sz="3200" dirty="0"/>
              <a:t>So far so good</a:t>
            </a:r>
          </a:p>
          <a:p>
            <a:r>
              <a:rPr lang="en-GB" sz="3200" dirty="0"/>
              <a:t>Range of cases</a:t>
            </a:r>
          </a:p>
          <a:p>
            <a:r>
              <a:rPr lang="en-GB" sz="3200" dirty="0"/>
              <a:t>London to Wakefield</a:t>
            </a:r>
          </a:p>
          <a:p>
            <a:r>
              <a:rPr lang="en-GB" sz="3200" dirty="0"/>
              <a:t>Bristol, Norfolk</a:t>
            </a:r>
          </a:p>
          <a:p>
            <a:r>
              <a:rPr lang="en-GB" sz="3200" dirty="0"/>
              <a:t>The future?</a:t>
            </a:r>
          </a:p>
        </p:txBody>
      </p:sp>
      <p:pic>
        <p:nvPicPr>
          <p:cNvPr id="7" name="Picture 6" descr="Calendar on table">
            <a:extLst>
              <a:ext uri="{FF2B5EF4-FFF2-40B4-BE49-F238E27FC236}">
                <a16:creationId xmlns:a16="http://schemas.microsoft.com/office/drawing/2014/main" id="{BD74037E-573E-2B33-779B-972941DA0A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04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267954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7BB276-DA2D-F04B-70BC-A1ACEFD9D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/>
              <a:t>Please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53F8FB9C-71E1-486B-1DA0-3E1AB07064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8485352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4555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D7EA3-3D09-DEA9-EE14-46431E077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My aims for this evening</a:t>
            </a:r>
            <a:endParaRPr lang="en-GB" dirty="0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AEA4FB58-0C7F-276B-75DE-2CB9CFF657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23048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002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996C6D-CDA1-375D-16F5-63A554B5D0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15605" r="306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BCD772-F1AF-A554-41F9-A769D0053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Awareness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FA3A399-23F1-6D45-1C28-BB0EC012CA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2433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6566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esk with stethoscope and computer keyboard">
            <a:extLst>
              <a:ext uri="{FF2B5EF4-FFF2-40B4-BE49-F238E27FC236}">
                <a16:creationId xmlns:a16="http://schemas.microsoft.com/office/drawing/2014/main" id="{1CFF2246-7417-3391-B346-9BB510399B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558" b="1517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7B9395-8079-B69F-B22E-E3D6BE6EF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My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78A16-31C1-6DC1-1C05-51FFDCCF7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First in family to university</a:t>
            </a:r>
          </a:p>
          <a:p>
            <a:r>
              <a:rPr lang="en-GB">
                <a:solidFill>
                  <a:srgbClr val="FFFFFF"/>
                </a:solidFill>
              </a:rPr>
              <a:t>Medical school in Bristol</a:t>
            </a:r>
          </a:p>
          <a:p>
            <a:pPr lvl="1"/>
            <a:r>
              <a:rPr lang="en-GB">
                <a:solidFill>
                  <a:srgbClr val="FFFFFF"/>
                </a:solidFill>
              </a:rPr>
              <a:t>GP interest &amp; placements</a:t>
            </a:r>
          </a:p>
          <a:p>
            <a:pPr lvl="1"/>
            <a:r>
              <a:rPr lang="en-GB">
                <a:solidFill>
                  <a:srgbClr val="FFFFFF"/>
                </a:solidFill>
              </a:rPr>
              <a:t>Teaching hospital surgery exam</a:t>
            </a:r>
          </a:p>
          <a:p>
            <a:pPr lvl="1"/>
            <a:r>
              <a:rPr lang="en-GB">
                <a:solidFill>
                  <a:srgbClr val="FFFFFF"/>
                </a:solidFill>
              </a:rPr>
              <a:t>Undergraduate psychiatry</a:t>
            </a:r>
          </a:p>
          <a:p>
            <a:pPr lvl="1"/>
            <a:r>
              <a:rPr lang="en-GB">
                <a:solidFill>
                  <a:srgbClr val="FFFFFF"/>
                </a:solidFill>
              </a:rPr>
              <a:t>Interests outside medicine - Nightline</a:t>
            </a:r>
          </a:p>
          <a:p>
            <a:r>
              <a:rPr lang="en-GB">
                <a:solidFill>
                  <a:srgbClr val="FFFFFF"/>
                </a:solidFill>
              </a:rPr>
              <a:t>House jobs (=FY) - smoking history, elderly patients</a:t>
            </a:r>
          </a:p>
          <a:p>
            <a:pPr lvl="1"/>
            <a:r>
              <a:rPr lang="en-GB">
                <a:solidFill>
                  <a:srgbClr val="FFFFFF"/>
                </a:solidFill>
              </a:rPr>
              <a:t>Careers fairs</a:t>
            </a:r>
          </a:p>
          <a:p>
            <a:pPr lvl="1"/>
            <a:r>
              <a:rPr lang="en-GB">
                <a:solidFill>
                  <a:srgbClr val="FFFFFF"/>
                </a:solidFill>
              </a:rPr>
              <a:t>Interests outside medicine - RNR</a:t>
            </a:r>
          </a:p>
          <a:p>
            <a:pPr lvl="1"/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161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E865F5-063A-BF43-5DAF-DD1528D09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GB" sz="5400"/>
              <a:t>RNR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368B75B-F9FE-74FE-BA43-E4520D058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US" sz="2200" dirty="0"/>
              <a:t>Written application</a:t>
            </a:r>
          </a:p>
          <a:p>
            <a:r>
              <a:rPr lang="en-US" sz="2200" dirty="0"/>
              <a:t>Invitation to HMS Sultan</a:t>
            </a:r>
          </a:p>
          <a:p>
            <a:endParaRPr lang="en-US" sz="2200" dirty="0"/>
          </a:p>
        </p:txBody>
      </p:sp>
      <p:pic>
        <p:nvPicPr>
          <p:cNvPr id="5" name="Content Placeholder 4" descr="A flag with red white and blue stripes&#10;&#10;Description automatically generated">
            <a:extLst>
              <a:ext uri="{FF2B5EF4-FFF2-40B4-BE49-F238E27FC236}">
                <a16:creationId xmlns:a16="http://schemas.microsoft.com/office/drawing/2014/main" id="{E52F32FB-5D14-1E86-6243-B87EA3958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313" y="640080"/>
            <a:ext cx="4092438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22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20DAAB-5295-05AC-1E89-D82EA2B046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4015" b="3973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B8A2C3-4BD0-B832-011E-411BF2E45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Context - 1998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DDC1918-8BA7-F4D8-50E6-4BB5971B2E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5579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7513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1116</Words>
  <Application>Microsoft Office PowerPoint</Application>
  <PresentationFormat>Widescreen</PresentationFormat>
  <Paragraphs>244</Paragraphs>
  <Slides>41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Google Sans</vt:lpstr>
      <vt:lpstr>Office Theme</vt:lpstr>
      <vt:lpstr>PowerPoint Presentation</vt:lpstr>
      <vt:lpstr>Stethoscopes, Submarines and Psychiatry</vt:lpstr>
      <vt:lpstr>Why am I here?</vt:lpstr>
      <vt:lpstr>Audience</vt:lpstr>
      <vt:lpstr>My aims for this evening</vt:lpstr>
      <vt:lpstr>Awareness</vt:lpstr>
      <vt:lpstr>My background</vt:lpstr>
      <vt:lpstr>RNR</vt:lpstr>
      <vt:lpstr>Context - 1998</vt:lpstr>
      <vt:lpstr>Admiralty Interview Board</vt:lpstr>
      <vt:lpstr>Britannia Royal Naval College</vt:lpstr>
      <vt:lpstr>“Gap year”</vt:lpstr>
      <vt:lpstr>Appointer</vt:lpstr>
      <vt:lpstr>PowerPoint Presentation</vt:lpstr>
      <vt:lpstr>What’s the point?</vt:lpstr>
      <vt:lpstr>Undersea technologies</vt:lpstr>
      <vt:lpstr>PowerPoint Presentation</vt:lpstr>
      <vt:lpstr>Submarine Medical Officer</vt:lpstr>
      <vt:lpstr>Back to reality</vt:lpstr>
      <vt:lpstr>Brief diversion from psychiatry</vt:lpstr>
      <vt:lpstr>Psychiatry training</vt:lpstr>
      <vt:lpstr>Forensic psychiatry</vt:lpstr>
      <vt:lpstr>Typical case</vt:lpstr>
      <vt:lpstr>Forensic psychiatry</vt:lpstr>
      <vt:lpstr>Unique specialty</vt:lpstr>
      <vt:lpstr>Need to understand patient’s view and beliefs</vt:lpstr>
      <vt:lpstr>Context</vt:lpstr>
      <vt:lpstr>Hospital and/or custody</vt:lpstr>
      <vt:lpstr>Success and failures in MSU treatment</vt:lpstr>
      <vt:lpstr>Beyond the clinical</vt:lpstr>
      <vt:lpstr>Clinical Director – Arnold Lodge</vt:lpstr>
      <vt:lpstr>Post-covid</vt:lpstr>
      <vt:lpstr>By coincidence</vt:lpstr>
      <vt:lpstr>Huge shift in perspective</vt:lpstr>
      <vt:lpstr>PowerPoint Presentation</vt:lpstr>
      <vt:lpstr>Expert witness work</vt:lpstr>
      <vt:lpstr>Typical case</vt:lpstr>
      <vt:lpstr>PowerPoint Presentation</vt:lpstr>
      <vt:lpstr>Pros     Cons</vt:lpstr>
      <vt:lpstr>Week 3 Day 2</vt:lpstr>
      <vt:lpstr>Please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Taylor</dc:creator>
  <cp:lastModifiedBy>Nicholas Taylor</cp:lastModifiedBy>
  <cp:revision>2</cp:revision>
  <dcterms:created xsi:type="dcterms:W3CDTF">2023-12-03T13:40:50Z</dcterms:created>
  <dcterms:modified xsi:type="dcterms:W3CDTF">2023-12-05T15:46:43Z</dcterms:modified>
</cp:coreProperties>
</file>